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7772400" cx="10058400"/>
  <p:notesSz cx="6858000" cy="9144000"/>
  <p:embeddedFontLst>
    <p:embeddedFont>
      <p:font typeface="Coming Soon"/>
      <p:regular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107">
          <p15:clr>
            <a:srgbClr val="747775"/>
          </p15:clr>
        </p15:guide>
        <p15:guide id="2" pos="422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07"/>
        <p:guide pos="4229"/>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ComingSoon-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7298e7681_1_3: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7298e7681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6400"/>
              <a:buNone/>
              <a:defRPr sz="6400"/>
            </a:lvl1pPr>
            <a:lvl2pPr lvl="1" algn="ctr">
              <a:spcBef>
                <a:spcPts val="0"/>
              </a:spcBef>
              <a:spcAft>
                <a:spcPts val="0"/>
              </a:spcAft>
              <a:buSzPts val="6400"/>
              <a:buNone/>
              <a:defRPr sz="6400"/>
            </a:lvl2pPr>
            <a:lvl3pPr lvl="2" algn="ctr">
              <a:spcBef>
                <a:spcPts val="0"/>
              </a:spcBef>
              <a:spcAft>
                <a:spcPts val="0"/>
              </a:spcAft>
              <a:buSzPts val="6400"/>
              <a:buNone/>
              <a:defRPr sz="6400"/>
            </a:lvl3pPr>
            <a:lvl4pPr lvl="3" algn="ctr">
              <a:spcBef>
                <a:spcPts val="0"/>
              </a:spcBef>
              <a:spcAft>
                <a:spcPts val="0"/>
              </a:spcAft>
              <a:buSzPts val="6400"/>
              <a:buNone/>
              <a:defRPr sz="6400"/>
            </a:lvl4pPr>
            <a:lvl5pPr lvl="4" algn="ctr">
              <a:spcBef>
                <a:spcPts val="0"/>
              </a:spcBef>
              <a:spcAft>
                <a:spcPts val="0"/>
              </a:spcAft>
              <a:buSzPts val="6400"/>
              <a:buNone/>
              <a:defRPr sz="6400"/>
            </a:lvl5pPr>
            <a:lvl6pPr lvl="5" algn="ctr">
              <a:spcBef>
                <a:spcPts val="0"/>
              </a:spcBef>
              <a:spcAft>
                <a:spcPts val="0"/>
              </a:spcAft>
              <a:buSzPts val="6400"/>
              <a:buNone/>
              <a:defRPr sz="6400"/>
            </a:lvl6pPr>
            <a:lvl7pPr lvl="6" algn="ctr">
              <a:spcBef>
                <a:spcPts val="0"/>
              </a:spcBef>
              <a:spcAft>
                <a:spcPts val="0"/>
              </a:spcAft>
              <a:buSzPts val="6400"/>
              <a:buNone/>
              <a:defRPr sz="6400"/>
            </a:lvl7pPr>
            <a:lvl8pPr lvl="7" algn="ctr">
              <a:spcBef>
                <a:spcPts val="0"/>
              </a:spcBef>
              <a:spcAft>
                <a:spcPts val="0"/>
              </a:spcAft>
              <a:buSzPts val="6400"/>
              <a:buNone/>
              <a:defRPr sz="6400"/>
            </a:lvl8pPr>
            <a:lvl9pPr lvl="8" algn="ctr">
              <a:spcBef>
                <a:spcPts val="0"/>
              </a:spcBef>
              <a:spcAft>
                <a:spcPts val="0"/>
              </a:spcAft>
              <a:buSzPts val="6400"/>
              <a:buNone/>
              <a:defRPr sz="6400"/>
            </a:lvl9pPr>
          </a:lstStyle>
          <a:p/>
        </p:txBody>
      </p:sp>
      <p:sp>
        <p:nvSpPr>
          <p:cNvPr id="11" name="Google Shape;11;p2"/>
          <p:cNvSpPr txBox="1"/>
          <p:nvPr>
            <p:ph idx="1" type="subTitle"/>
          </p:nvPr>
        </p:nvSpPr>
        <p:spPr>
          <a:xfrm>
            <a:off x="342870" y="4282678"/>
            <a:ext cx="9372600" cy="11976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3500"/>
              <a:buNone/>
              <a:defRPr sz="3500"/>
            </a:lvl1pPr>
            <a:lvl2pPr lvl="1" algn="ctr">
              <a:lnSpc>
                <a:spcPct val="100000"/>
              </a:lnSpc>
              <a:spcBef>
                <a:spcPts val="0"/>
              </a:spcBef>
              <a:spcAft>
                <a:spcPts val="0"/>
              </a:spcAft>
              <a:buSzPts val="3500"/>
              <a:buNone/>
              <a:defRPr sz="3500"/>
            </a:lvl2pPr>
            <a:lvl3pPr lvl="2" algn="ctr">
              <a:lnSpc>
                <a:spcPct val="100000"/>
              </a:lnSpc>
              <a:spcBef>
                <a:spcPts val="0"/>
              </a:spcBef>
              <a:spcAft>
                <a:spcPts val="0"/>
              </a:spcAft>
              <a:buSzPts val="3500"/>
              <a:buNone/>
              <a:defRPr sz="3500"/>
            </a:lvl3pPr>
            <a:lvl4pPr lvl="3" algn="ctr">
              <a:lnSpc>
                <a:spcPct val="100000"/>
              </a:lnSpc>
              <a:spcBef>
                <a:spcPts val="0"/>
              </a:spcBef>
              <a:spcAft>
                <a:spcPts val="0"/>
              </a:spcAft>
              <a:buSzPts val="3500"/>
              <a:buNone/>
              <a:defRPr sz="3500"/>
            </a:lvl4pPr>
            <a:lvl5pPr lvl="4" algn="ctr">
              <a:lnSpc>
                <a:spcPct val="100000"/>
              </a:lnSpc>
              <a:spcBef>
                <a:spcPts val="0"/>
              </a:spcBef>
              <a:spcAft>
                <a:spcPts val="0"/>
              </a:spcAft>
              <a:buSzPts val="3500"/>
              <a:buNone/>
              <a:defRPr sz="3500"/>
            </a:lvl5pPr>
            <a:lvl6pPr lvl="5" algn="ctr">
              <a:lnSpc>
                <a:spcPct val="100000"/>
              </a:lnSpc>
              <a:spcBef>
                <a:spcPts val="0"/>
              </a:spcBef>
              <a:spcAft>
                <a:spcPts val="0"/>
              </a:spcAft>
              <a:buSzPts val="3500"/>
              <a:buNone/>
              <a:defRPr sz="3500"/>
            </a:lvl6pPr>
            <a:lvl7pPr lvl="6" algn="ctr">
              <a:lnSpc>
                <a:spcPct val="100000"/>
              </a:lnSpc>
              <a:spcBef>
                <a:spcPts val="0"/>
              </a:spcBef>
              <a:spcAft>
                <a:spcPts val="0"/>
              </a:spcAft>
              <a:buSzPts val="3500"/>
              <a:buNone/>
              <a:defRPr sz="3500"/>
            </a:lvl7pPr>
            <a:lvl8pPr lvl="7" algn="ctr">
              <a:lnSpc>
                <a:spcPct val="100000"/>
              </a:lnSpc>
              <a:spcBef>
                <a:spcPts val="0"/>
              </a:spcBef>
              <a:spcAft>
                <a:spcPts val="0"/>
              </a:spcAft>
              <a:buSzPts val="3500"/>
              <a:buNone/>
              <a:defRPr sz="3500"/>
            </a:lvl8pPr>
            <a:lvl9pPr lvl="8" algn="ctr">
              <a:lnSpc>
                <a:spcPct val="100000"/>
              </a:lnSpc>
              <a:spcBef>
                <a:spcPts val="0"/>
              </a:spcBef>
              <a:spcAft>
                <a:spcPts val="0"/>
              </a:spcAft>
              <a:buSzPts val="3500"/>
              <a:buNone/>
              <a:defRPr sz="3500"/>
            </a:lvl9pPr>
          </a:lstStyle>
          <a:p/>
        </p:txBody>
      </p:sp>
      <p:sp>
        <p:nvSpPr>
          <p:cNvPr id="12" name="Google Shape;12;p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0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14800"/>
              <a:buNone/>
              <a:defRPr sz="14800"/>
            </a:lvl1pPr>
            <a:lvl2pPr lvl="1" algn="ctr">
              <a:spcBef>
                <a:spcPts val="0"/>
              </a:spcBef>
              <a:spcAft>
                <a:spcPts val="0"/>
              </a:spcAft>
              <a:buSzPts val="14800"/>
              <a:buNone/>
              <a:defRPr sz="14800"/>
            </a:lvl2pPr>
            <a:lvl3pPr lvl="2" algn="ctr">
              <a:spcBef>
                <a:spcPts val="0"/>
              </a:spcBef>
              <a:spcAft>
                <a:spcPts val="0"/>
              </a:spcAft>
              <a:buSzPts val="14800"/>
              <a:buNone/>
              <a:defRPr sz="14800"/>
            </a:lvl3pPr>
            <a:lvl4pPr lvl="3" algn="ctr">
              <a:spcBef>
                <a:spcPts val="0"/>
              </a:spcBef>
              <a:spcAft>
                <a:spcPts val="0"/>
              </a:spcAft>
              <a:buSzPts val="14800"/>
              <a:buNone/>
              <a:defRPr sz="14800"/>
            </a:lvl4pPr>
            <a:lvl5pPr lvl="4" algn="ctr">
              <a:spcBef>
                <a:spcPts val="0"/>
              </a:spcBef>
              <a:spcAft>
                <a:spcPts val="0"/>
              </a:spcAft>
              <a:buSzPts val="14800"/>
              <a:buNone/>
              <a:defRPr sz="14800"/>
            </a:lvl5pPr>
            <a:lvl6pPr lvl="5" algn="ctr">
              <a:spcBef>
                <a:spcPts val="0"/>
              </a:spcBef>
              <a:spcAft>
                <a:spcPts val="0"/>
              </a:spcAft>
              <a:buSzPts val="14800"/>
              <a:buNone/>
              <a:defRPr sz="14800"/>
            </a:lvl6pPr>
            <a:lvl7pPr lvl="6" algn="ctr">
              <a:spcBef>
                <a:spcPts val="0"/>
              </a:spcBef>
              <a:spcAft>
                <a:spcPts val="0"/>
              </a:spcAft>
              <a:buSzPts val="14800"/>
              <a:buNone/>
              <a:defRPr sz="14800"/>
            </a:lvl7pPr>
            <a:lvl8pPr lvl="7" algn="ctr">
              <a:spcBef>
                <a:spcPts val="0"/>
              </a:spcBef>
              <a:spcAft>
                <a:spcPts val="0"/>
              </a:spcAft>
              <a:buSzPts val="14800"/>
              <a:buNone/>
              <a:defRPr sz="14800"/>
            </a:lvl8pPr>
            <a:lvl9pPr lvl="8" algn="ctr">
              <a:spcBef>
                <a:spcPts val="0"/>
              </a:spcBef>
              <a:spcAft>
                <a:spcPts val="0"/>
              </a:spcAft>
              <a:buSzPts val="14800"/>
              <a:buNone/>
              <a:defRPr sz="148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13100" lIns="113100" spcFirstLastPara="1" rIns="113100" wrap="square" tIns="113100">
            <a:normAutofit/>
          </a:bodyPr>
          <a:lstStyle>
            <a:lvl1pPr indent="-368300" lvl="0" marL="457200" algn="ctr">
              <a:spcBef>
                <a:spcPts val="0"/>
              </a:spcBef>
              <a:spcAft>
                <a:spcPts val="0"/>
              </a:spcAft>
              <a:buSzPts val="2200"/>
              <a:buChar char="●"/>
              <a:defRPr/>
            </a:lvl1pPr>
            <a:lvl2pPr indent="-336550" lvl="1" marL="914400" algn="ctr">
              <a:spcBef>
                <a:spcPts val="0"/>
              </a:spcBef>
              <a:spcAft>
                <a:spcPts val="0"/>
              </a:spcAft>
              <a:buSzPts val="1700"/>
              <a:buChar char="○"/>
              <a:defRPr/>
            </a:lvl2pPr>
            <a:lvl3pPr indent="-336550" lvl="2" marL="1371600" algn="ctr">
              <a:spcBef>
                <a:spcPts val="0"/>
              </a:spcBef>
              <a:spcAft>
                <a:spcPts val="0"/>
              </a:spcAft>
              <a:buSzPts val="1700"/>
              <a:buChar char="■"/>
              <a:defRPr/>
            </a:lvl3pPr>
            <a:lvl4pPr indent="-336550" lvl="3" marL="1828800" algn="ctr">
              <a:spcBef>
                <a:spcPts val="0"/>
              </a:spcBef>
              <a:spcAft>
                <a:spcPts val="0"/>
              </a:spcAft>
              <a:buSzPts val="1700"/>
              <a:buChar char="●"/>
              <a:defRPr/>
            </a:lvl4pPr>
            <a:lvl5pPr indent="-336550" lvl="4" marL="2286000" algn="ctr">
              <a:spcBef>
                <a:spcPts val="0"/>
              </a:spcBef>
              <a:spcAft>
                <a:spcPts val="0"/>
              </a:spcAft>
              <a:buSzPts val="1700"/>
              <a:buChar char="○"/>
              <a:defRPr/>
            </a:lvl5pPr>
            <a:lvl6pPr indent="-336550" lvl="5" marL="2743200" algn="ctr">
              <a:spcBef>
                <a:spcPts val="0"/>
              </a:spcBef>
              <a:spcAft>
                <a:spcPts val="0"/>
              </a:spcAft>
              <a:buSzPts val="1700"/>
              <a:buChar char="■"/>
              <a:defRPr/>
            </a:lvl6pPr>
            <a:lvl7pPr indent="-336550" lvl="6" marL="3200400" algn="ctr">
              <a:spcBef>
                <a:spcPts val="0"/>
              </a:spcBef>
              <a:spcAft>
                <a:spcPts val="0"/>
              </a:spcAft>
              <a:buSzPts val="1700"/>
              <a:buChar char="●"/>
              <a:defRPr/>
            </a:lvl7pPr>
            <a:lvl8pPr indent="-336550" lvl="7" marL="3657600" algn="ctr">
              <a:spcBef>
                <a:spcPts val="0"/>
              </a:spcBef>
              <a:spcAft>
                <a:spcPts val="0"/>
              </a:spcAft>
              <a:buSzPts val="1700"/>
              <a:buChar char="○"/>
              <a:defRPr/>
            </a:lvl8pPr>
            <a:lvl9pPr indent="-336550" lvl="8" marL="4114800" algn="ctr">
              <a:spcBef>
                <a:spcPts val="0"/>
              </a:spcBef>
              <a:spcAft>
                <a:spcPts val="0"/>
              </a:spcAft>
              <a:buSzPts val="1700"/>
              <a:buChar char="■"/>
              <a:defRPr/>
            </a:lvl9pPr>
          </a:lstStyle>
          <a:p/>
        </p:txBody>
      </p:sp>
      <p:sp>
        <p:nvSpPr>
          <p:cNvPr id="47" name="Google Shape;47;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13100" lIns="113100" spcFirstLastPara="1" rIns="113100" wrap="square" tIns="113100">
            <a:normAutofit/>
          </a:bodyPr>
          <a:lstStyle>
            <a:lvl1pPr lvl="0" algn="ctr">
              <a:spcBef>
                <a:spcPts val="0"/>
              </a:spcBef>
              <a:spcAft>
                <a:spcPts val="0"/>
              </a:spcAft>
              <a:buSzPts val="4500"/>
              <a:buNone/>
              <a:defRPr sz="4500"/>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p:txBody>
      </p:sp>
      <p:sp>
        <p:nvSpPr>
          <p:cNvPr id="15" name="Google Shape;15;p3"/>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19" name="Google Shape;19;p4"/>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13100" lIns="113100" spcFirstLastPara="1" rIns="113100" wrap="square" tIns="113100">
            <a:normAutofit/>
          </a:bodyPr>
          <a:lstStyle>
            <a:lvl1pPr indent="-336550" lvl="0" marL="457200">
              <a:spcBef>
                <a:spcPts val="0"/>
              </a:spcBef>
              <a:spcAft>
                <a:spcPts val="0"/>
              </a:spcAft>
              <a:buSzPts val="1700"/>
              <a:buChar char="●"/>
              <a:defRPr sz="17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500"/>
          </a:xfrm>
          <a:prstGeom prst="rect">
            <a:avLst/>
          </a:prstGeom>
        </p:spPr>
        <p:txBody>
          <a:bodyPr anchorCtr="0" anchor="t" bIns="113100" lIns="113100" spcFirstLastPara="1" rIns="113100" wrap="square" tIns="113100">
            <a:norm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p:txBody>
      </p:sp>
      <p:sp>
        <p:nvSpPr>
          <p:cNvPr id="27" name="Google Shape;27;p6"/>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1800"/>
          </a:xfrm>
          <a:prstGeom prst="rect">
            <a:avLst/>
          </a:prstGeom>
        </p:spPr>
        <p:txBody>
          <a:bodyPr anchorCtr="0" anchor="b" bIns="113100" lIns="113100" spcFirstLastPara="1" rIns="113100" wrap="square" tIns="113100">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13100" lIns="113100" spcFirstLastPara="1" rIns="113100" wrap="square" tIns="113100">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800"/>
          </a:xfrm>
          <a:prstGeom prst="rect">
            <a:avLst/>
          </a:prstGeom>
        </p:spPr>
        <p:txBody>
          <a:bodyPr anchorCtr="0" anchor="ctr" bIns="113100" lIns="113100" spcFirstLastPara="1" rIns="113100" wrap="square" tIns="113100">
            <a:normAutofit/>
          </a:bodyPr>
          <a:lstStyle>
            <a:lvl1pPr lvl="0">
              <a:spcBef>
                <a:spcPts val="0"/>
              </a:spcBef>
              <a:spcAft>
                <a:spcPts val="0"/>
              </a:spcAft>
              <a:buSzPts val="5900"/>
              <a:buNone/>
              <a:defRPr sz="5900"/>
            </a:lvl1pPr>
            <a:lvl2pPr lvl="1">
              <a:spcBef>
                <a:spcPts val="0"/>
              </a:spcBef>
              <a:spcAft>
                <a:spcPts val="0"/>
              </a:spcAft>
              <a:buSzPts val="5900"/>
              <a:buNone/>
              <a:defRPr sz="5900"/>
            </a:lvl2pPr>
            <a:lvl3pPr lvl="2">
              <a:spcBef>
                <a:spcPts val="0"/>
              </a:spcBef>
              <a:spcAft>
                <a:spcPts val="0"/>
              </a:spcAft>
              <a:buSzPts val="5900"/>
              <a:buNone/>
              <a:defRPr sz="5900"/>
            </a:lvl3pPr>
            <a:lvl4pPr lvl="3">
              <a:spcBef>
                <a:spcPts val="0"/>
              </a:spcBef>
              <a:spcAft>
                <a:spcPts val="0"/>
              </a:spcAft>
              <a:buSzPts val="5900"/>
              <a:buNone/>
              <a:defRPr sz="5900"/>
            </a:lvl4pPr>
            <a:lvl5pPr lvl="4">
              <a:spcBef>
                <a:spcPts val="0"/>
              </a:spcBef>
              <a:spcAft>
                <a:spcPts val="0"/>
              </a:spcAft>
              <a:buSzPts val="5900"/>
              <a:buNone/>
              <a:defRPr sz="5900"/>
            </a:lvl5pPr>
            <a:lvl6pPr lvl="5">
              <a:spcBef>
                <a:spcPts val="0"/>
              </a:spcBef>
              <a:spcAft>
                <a:spcPts val="0"/>
              </a:spcAft>
              <a:buSzPts val="5900"/>
              <a:buNone/>
              <a:defRPr sz="5900"/>
            </a:lvl6pPr>
            <a:lvl7pPr lvl="6">
              <a:spcBef>
                <a:spcPts val="0"/>
              </a:spcBef>
              <a:spcAft>
                <a:spcPts val="0"/>
              </a:spcAft>
              <a:buSzPts val="5900"/>
              <a:buNone/>
              <a:defRPr sz="5900"/>
            </a:lvl7pPr>
            <a:lvl8pPr lvl="7">
              <a:spcBef>
                <a:spcPts val="0"/>
              </a:spcBef>
              <a:spcAft>
                <a:spcPts val="0"/>
              </a:spcAft>
              <a:buSzPts val="5900"/>
              <a:buNone/>
              <a:defRPr sz="5900"/>
            </a:lvl8pPr>
            <a:lvl9pPr lvl="8">
              <a:spcBef>
                <a:spcPts val="0"/>
              </a:spcBef>
              <a:spcAft>
                <a:spcPts val="0"/>
              </a:spcAft>
              <a:buSzPts val="5900"/>
              <a:buNone/>
              <a:defRPr sz="5900"/>
            </a:lvl9pPr>
          </a:lstStyle>
          <a:p/>
        </p:txBody>
      </p:sp>
      <p:sp>
        <p:nvSpPr>
          <p:cNvPr id="34" name="Google Shape;34;p8"/>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13100" lIns="113100" spcFirstLastPara="1" rIns="113100" wrap="square" tIns="11310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13100" lIns="113100" spcFirstLastPara="1" rIns="113100" wrap="square" tIns="113100">
            <a:normAutofit/>
          </a:bodyPr>
          <a:lstStyle>
            <a:lvl1pPr lvl="0" algn="ctr">
              <a:lnSpc>
                <a:spcPct val="100000"/>
              </a:lnSpc>
              <a:spcBef>
                <a:spcPts val="0"/>
              </a:spcBef>
              <a:spcAft>
                <a:spcPts val="0"/>
              </a:spcAft>
              <a:buSzPts val="2600"/>
              <a:buNone/>
              <a:defRPr sz="2600"/>
            </a:lvl1pPr>
            <a:lvl2pPr lvl="1" algn="ctr">
              <a:lnSpc>
                <a:spcPct val="100000"/>
              </a:lnSpc>
              <a:spcBef>
                <a:spcPts val="0"/>
              </a:spcBef>
              <a:spcAft>
                <a:spcPts val="0"/>
              </a:spcAft>
              <a:buSzPts val="2600"/>
              <a:buNone/>
              <a:defRPr sz="2600"/>
            </a:lvl2pPr>
            <a:lvl3pPr lvl="2" algn="ctr">
              <a:lnSpc>
                <a:spcPct val="100000"/>
              </a:lnSpc>
              <a:spcBef>
                <a:spcPts val="0"/>
              </a:spcBef>
              <a:spcAft>
                <a:spcPts val="0"/>
              </a:spcAft>
              <a:buSzPts val="2600"/>
              <a:buNone/>
              <a:defRPr sz="2600"/>
            </a:lvl3pPr>
            <a:lvl4pPr lvl="3" algn="ctr">
              <a:lnSpc>
                <a:spcPct val="100000"/>
              </a:lnSpc>
              <a:spcBef>
                <a:spcPts val="0"/>
              </a:spcBef>
              <a:spcAft>
                <a:spcPts val="0"/>
              </a:spcAft>
              <a:buSzPts val="2600"/>
              <a:buNone/>
              <a:defRPr sz="2600"/>
            </a:lvl4pPr>
            <a:lvl5pPr lvl="4" algn="ctr">
              <a:lnSpc>
                <a:spcPct val="100000"/>
              </a:lnSpc>
              <a:spcBef>
                <a:spcPts val="0"/>
              </a:spcBef>
              <a:spcAft>
                <a:spcPts val="0"/>
              </a:spcAft>
              <a:buSzPts val="2600"/>
              <a:buNone/>
              <a:defRPr sz="2600"/>
            </a:lvl5pPr>
            <a:lvl6pPr lvl="5" algn="ctr">
              <a:lnSpc>
                <a:spcPct val="100000"/>
              </a:lnSpc>
              <a:spcBef>
                <a:spcPts val="0"/>
              </a:spcBef>
              <a:spcAft>
                <a:spcPts val="0"/>
              </a:spcAft>
              <a:buSzPts val="2600"/>
              <a:buNone/>
              <a:defRPr sz="2600"/>
            </a:lvl6pPr>
            <a:lvl7pPr lvl="6" algn="ctr">
              <a:lnSpc>
                <a:spcPct val="100000"/>
              </a:lnSpc>
              <a:spcBef>
                <a:spcPts val="0"/>
              </a:spcBef>
              <a:spcAft>
                <a:spcPts val="0"/>
              </a:spcAft>
              <a:buSzPts val="2600"/>
              <a:buNone/>
              <a:defRPr sz="2600"/>
            </a:lvl7pPr>
            <a:lvl8pPr lvl="7" algn="ctr">
              <a:lnSpc>
                <a:spcPct val="100000"/>
              </a:lnSpc>
              <a:spcBef>
                <a:spcPts val="0"/>
              </a:spcBef>
              <a:spcAft>
                <a:spcPts val="0"/>
              </a:spcAft>
              <a:buSzPts val="2600"/>
              <a:buNone/>
              <a:defRPr sz="2600"/>
            </a:lvl8pPr>
            <a:lvl9pPr lvl="8" algn="ctr">
              <a:lnSpc>
                <a:spcPct val="100000"/>
              </a:lnSpc>
              <a:spcBef>
                <a:spcPts val="0"/>
              </a:spcBef>
              <a:spcAft>
                <a:spcPts val="0"/>
              </a:spcAft>
              <a:buSzPts val="2600"/>
              <a:buNone/>
              <a:defRPr sz="2600"/>
            </a:lvl9pPr>
          </a:lstStyle>
          <a:p/>
        </p:txBody>
      </p:sp>
      <p:sp>
        <p:nvSpPr>
          <p:cNvPr id="39" name="Google Shape;39;p9"/>
          <p:cNvSpPr txBox="1"/>
          <p:nvPr>
            <p:ph idx="2" type="body"/>
          </p:nvPr>
        </p:nvSpPr>
        <p:spPr>
          <a:xfrm>
            <a:off x="5433450" y="1094158"/>
            <a:ext cx="4220700" cy="5583600"/>
          </a:xfrm>
          <a:prstGeom prst="rect">
            <a:avLst/>
          </a:prstGeom>
        </p:spPr>
        <p:txBody>
          <a:bodyPr anchorCtr="0" anchor="ctr" bIns="113100" lIns="113100" spcFirstLastPara="1" rIns="113100" wrap="square" tIns="113100">
            <a:normAutofit/>
          </a:bodyPr>
          <a:lstStyle>
            <a:lvl1pPr indent="-368300" lvl="0" marL="457200">
              <a:spcBef>
                <a:spcPts val="0"/>
              </a:spcBef>
              <a:spcAft>
                <a:spcPts val="0"/>
              </a:spcAft>
              <a:buSzPts val="2200"/>
              <a:buChar char="●"/>
              <a:defRPr/>
            </a:lvl1pPr>
            <a:lvl2pPr indent="-336550" lvl="1" marL="914400">
              <a:spcBef>
                <a:spcPts val="0"/>
              </a:spcBef>
              <a:spcAft>
                <a:spcPts val="0"/>
              </a:spcAft>
              <a:buSzPts val="1700"/>
              <a:buChar char="○"/>
              <a:defRPr/>
            </a:lvl2pPr>
            <a:lvl3pPr indent="-336550" lvl="2" marL="1371600">
              <a:spcBef>
                <a:spcPts val="0"/>
              </a:spcBef>
              <a:spcAft>
                <a:spcPts val="0"/>
              </a:spcAft>
              <a:buSzPts val="1700"/>
              <a:buChar char="■"/>
              <a:defRPr/>
            </a:lvl3pPr>
            <a:lvl4pPr indent="-336550" lvl="3" marL="1828800">
              <a:spcBef>
                <a:spcPts val="0"/>
              </a:spcBef>
              <a:spcAft>
                <a:spcPts val="0"/>
              </a:spcAft>
              <a:buSzPts val="1700"/>
              <a:buChar char="●"/>
              <a:defRPr/>
            </a:lvl4pPr>
            <a:lvl5pPr indent="-336550" lvl="4" marL="2286000">
              <a:spcBef>
                <a:spcPts val="0"/>
              </a:spcBef>
              <a:spcAft>
                <a:spcPts val="0"/>
              </a:spcAft>
              <a:buSzPts val="1700"/>
              <a:buChar char="○"/>
              <a:defRPr/>
            </a:lvl5pPr>
            <a:lvl6pPr indent="-336550" lvl="5" marL="2743200">
              <a:spcBef>
                <a:spcPts val="0"/>
              </a:spcBef>
              <a:spcAft>
                <a:spcPts val="0"/>
              </a:spcAft>
              <a:buSzPts val="1700"/>
              <a:buChar char="■"/>
              <a:defRPr/>
            </a:lvl6pPr>
            <a:lvl7pPr indent="-336550" lvl="6" marL="3200400">
              <a:spcBef>
                <a:spcPts val="0"/>
              </a:spcBef>
              <a:spcAft>
                <a:spcPts val="0"/>
              </a:spcAft>
              <a:buSzPts val="1700"/>
              <a:buChar char="●"/>
              <a:defRPr/>
            </a:lvl7pPr>
            <a:lvl8pPr indent="-336550" lvl="7" marL="3657600">
              <a:spcBef>
                <a:spcPts val="0"/>
              </a:spcBef>
              <a:spcAft>
                <a:spcPts val="0"/>
              </a:spcAft>
              <a:buSzPts val="1700"/>
              <a:buChar char="○"/>
              <a:defRPr/>
            </a:lvl8pPr>
            <a:lvl9pPr indent="-336550" lvl="8" marL="4114800">
              <a:spcBef>
                <a:spcPts val="0"/>
              </a:spcBef>
              <a:spcAft>
                <a:spcPts val="0"/>
              </a:spcAft>
              <a:buSzPts val="1700"/>
              <a:buChar char="■"/>
              <a:defRPr/>
            </a:lvl9pPr>
          </a:lstStyle>
          <a:p/>
        </p:txBody>
      </p:sp>
      <p:sp>
        <p:nvSpPr>
          <p:cNvPr id="40" name="Google Shape;40;p9"/>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13100" lIns="113100" spcFirstLastPara="1" rIns="113100" wrap="square" tIns="113100">
            <a:normAutofit/>
          </a:bodyPr>
          <a:lstStyle>
            <a:lvl1pPr indent="-228600" lvl="0" marL="457200">
              <a:lnSpc>
                <a:spcPct val="100000"/>
              </a:lnSpc>
              <a:spcBef>
                <a:spcPts val="0"/>
              </a:spcBef>
              <a:spcAft>
                <a:spcPts val="0"/>
              </a:spcAft>
              <a:buSzPts val="2200"/>
              <a:buNone/>
              <a:defRPr/>
            </a:lvl1pPr>
          </a:lstStyle>
          <a:p/>
        </p:txBody>
      </p:sp>
      <p:sp>
        <p:nvSpPr>
          <p:cNvPr id="43" name="Google Shape;43;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500"/>
          </a:xfrm>
          <a:prstGeom prst="rect">
            <a:avLst/>
          </a:prstGeom>
          <a:noFill/>
          <a:ln>
            <a:noFill/>
          </a:ln>
        </p:spPr>
        <p:txBody>
          <a:bodyPr anchorCtr="0" anchor="t" bIns="113100" lIns="113100" spcFirstLastPara="1" rIns="113100" wrap="square" tIns="11310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13100" lIns="113100" spcFirstLastPara="1" rIns="113100" wrap="square" tIns="113100">
            <a:normAutofit/>
          </a:bodyPr>
          <a:lstStyle>
            <a:lvl1pPr indent="-368300" lvl="0" marL="457200">
              <a:lnSpc>
                <a:spcPct val="115000"/>
              </a:lnSpc>
              <a:spcBef>
                <a:spcPts val="0"/>
              </a:spcBef>
              <a:spcAft>
                <a:spcPts val="0"/>
              </a:spcAft>
              <a:buClr>
                <a:schemeClr val="dk2"/>
              </a:buClr>
              <a:buSzPts val="2200"/>
              <a:buChar char="●"/>
              <a:defRPr sz="2200">
                <a:solidFill>
                  <a:schemeClr val="dk2"/>
                </a:solidFill>
              </a:defRPr>
            </a:lvl1pPr>
            <a:lvl2pPr indent="-336550" lvl="1" marL="914400">
              <a:lnSpc>
                <a:spcPct val="115000"/>
              </a:lnSpc>
              <a:spcBef>
                <a:spcPts val="0"/>
              </a:spcBef>
              <a:spcAft>
                <a:spcPts val="0"/>
              </a:spcAft>
              <a:buClr>
                <a:schemeClr val="dk2"/>
              </a:buClr>
              <a:buSzPts val="1700"/>
              <a:buChar char="○"/>
              <a:defRPr sz="1700">
                <a:solidFill>
                  <a:schemeClr val="dk2"/>
                </a:solidFill>
              </a:defRPr>
            </a:lvl2pPr>
            <a:lvl3pPr indent="-336550" lvl="2" marL="1371600">
              <a:lnSpc>
                <a:spcPct val="115000"/>
              </a:lnSpc>
              <a:spcBef>
                <a:spcPts val="0"/>
              </a:spcBef>
              <a:spcAft>
                <a:spcPts val="0"/>
              </a:spcAft>
              <a:buClr>
                <a:schemeClr val="dk2"/>
              </a:buClr>
              <a:buSzPts val="1700"/>
              <a:buChar char="■"/>
              <a:defRPr sz="1700">
                <a:solidFill>
                  <a:schemeClr val="dk2"/>
                </a:solidFill>
              </a:defRPr>
            </a:lvl3pPr>
            <a:lvl4pPr indent="-336550" lvl="3" marL="1828800">
              <a:lnSpc>
                <a:spcPct val="115000"/>
              </a:lnSpc>
              <a:spcBef>
                <a:spcPts val="0"/>
              </a:spcBef>
              <a:spcAft>
                <a:spcPts val="0"/>
              </a:spcAft>
              <a:buClr>
                <a:schemeClr val="dk2"/>
              </a:buClr>
              <a:buSzPts val="1700"/>
              <a:buChar char="●"/>
              <a:defRPr sz="1700">
                <a:solidFill>
                  <a:schemeClr val="dk2"/>
                </a:solidFill>
              </a:defRPr>
            </a:lvl4pPr>
            <a:lvl5pPr indent="-336550" lvl="4" marL="2286000">
              <a:lnSpc>
                <a:spcPct val="115000"/>
              </a:lnSpc>
              <a:spcBef>
                <a:spcPts val="0"/>
              </a:spcBef>
              <a:spcAft>
                <a:spcPts val="0"/>
              </a:spcAft>
              <a:buClr>
                <a:schemeClr val="dk2"/>
              </a:buClr>
              <a:buSzPts val="1700"/>
              <a:buChar char="○"/>
              <a:defRPr sz="1700">
                <a:solidFill>
                  <a:schemeClr val="dk2"/>
                </a:solidFill>
              </a:defRPr>
            </a:lvl5pPr>
            <a:lvl6pPr indent="-336550" lvl="5" marL="2743200">
              <a:lnSpc>
                <a:spcPct val="115000"/>
              </a:lnSpc>
              <a:spcBef>
                <a:spcPts val="0"/>
              </a:spcBef>
              <a:spcAft>
                <a:spcPts val="0"/>
              </a:spcAft>
              <a:buClr>
                <a:schemeClr val="dk2"/>
              </a:buClr>
              <a:buSzPts val="1700"/>
              <a:buChar char="■"/>
              <a:defRPr sz="1700">
                <a:solidFill>
                  <a:schemeClr val="dk2"/>
                </a:solidFill>
              </a:defRPr>
            </a:lvl6pPr>
            <a:lvl7pPr indent="-336550" lvl="6" marL="3200400">
              <a:lnSpc>
                <a:spcPct val="115000"/>
              </a:lnSpc>
              <a:spcBef>
                <a:spcPts val="0"/>
              </a:spcBef>
              <a:spcAft>
                <a:spcPts val="0"/>
              </a:spcAft>
              <a:buClr>
                <a:schemeClr val="dk2"/>
              </a:buClr>
              <a:buSzPts val="1700"/>
              <a:buChar char="●"/>
              <a:defRPr sz="1700">
                <a:solidFill>
                  <a:schemeClr val="dk2"/>
                </a:solidFill>
              </a:defRPr>
            </a:lvl7pPr>
            <a:lvl8pPr indent="-336550" lvl="7" marL="3657600">
              <a:lnSpc>
                <a:spcPct val="115000"/>
              </a:lnSpc>
              <a:spcBef>
                <a:spcPts val="0"/>
              </a:spcBef>
              <a:spcAft>
                <a:spcPts val="0"/>
              </a:spcAft>
              <a:buClr>
                <a:schemeClr val="dk2"/>
              </a:buClr>
              <a:buSzPts val="1700"/>
              <a:buChar char="○"/>
              <a:defRPr sz="1700">
                <a:solidFill>
                  <a:schemeClr val="dk2"/>
                </a:solidFill>
              </a:defRPr>
            </a:lvl8pPr>
            <a:lvl9pPr indent="-336550" lvl="8" marL="4114800">
              <a:lnSpc>
                <a:spcPct val="115000"/>
              </a:lnSpc>
              <a:spcBef>
                <a:spcPts val="0"/>
              </a:spcBef>
              <a:spcAft>
                <a:spcPts val="0"/>
              </a:spcAft>
              <a:buClr>
                <a:schemeClr val="dk2"/>
              </a:buClr>
              <a:buSzPts val="1700"/>
              <a:buChar char="■"/>
              <a:defRPr sz="1700">
                <a:solidFill>
                  <a:schemeClr val="dk2"/>
                </a:solidFill>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6895163" y="165300"/>
            <a:ext cx="3021600" cy="7441800"/>
          </a:xfrm>
          <a:prstGeom prst="rect">
            <a:avLst/>
          </a:prstGeom>
          <a:noFill/>
          <a:ln cap="flat" cmpd="sng" w="7620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Burks</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Elementary</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3600">
                <a:solidFill>
                  <a:schemeClr val="dk1"/>
                </a:solidFill>
                <a:latin typeface="Coming Soon"/>
                <a:ea typeface="Coming Soon"/>
                <a:cs typeface="Coming Soon"/>
                <a:sym typeface="Coming Soon"/>
              </a:rPr>
              <a:t>School </a:t>
            </a:r>
            <a:endParaRPr b="1" sz="3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School-Parent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Compact</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2023-2024</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1st Grade Focus</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800">
                <a:solidFill>
                  <a:schemeClr val="dk1"/>
                </a:solidFill>
                <a:latin typeface="Coming Soon"/>
                <a:ea typeface="Coming Soon"/>
                <a:cs typeface="Coming Soon"/>
                <a:sym typeface="Coming Soon"/>
              </a:rPr>
              <a:t>For Student Success</a:t>
            </a:r>
            <a:endParaRPr b="1" sz="18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8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Heather Tinch, 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Diana Cook, Assistant-principal</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rgbClr val="0563C1"/>
                </a:solidFill>
                <a:latin typeface="Coming Soon"/>
                <a:ea typeface="Coming Soon"/>
                <a:cs typeface="Coming Soon"/>
                <a:sym typeface="Coming Soon"/>
              </a:rPr>
              <a:t>www.burkspanthers.com</a:t>
            </a:r>
            <a:r>
              <a:rPr lang="en">
                <a:solidFill>
                  <a:schemeClr val="dk1"/>
                </a:solidFill>
                <a:latin typeface="Coming Soon"/>
                <a:ea typeface="Coming Soon"/>
                <a:cs typeface="Coming Soon"/>
                <a:sym typeface="Coming Soon"/>
              </a:rPr>
              <a:t> </a:t>
            </a:r>
            <a:endParaRPr>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lang="en">
                <a:solidFill>
                  <a:schemeClr val="dk1"/>
                </a:solidFill>
                <a:latin typeface="Coming Soon"/>
                <a:ea typeface="Coming Soon"/>
                <a:cs typeface="Coming Soon"/>
                <a:sym typeface="Coming Soon"/>
              </a:rPr>
              <a:t>931-839-7641</a:t>
            </a:r>
            <a:endParaRPr/>
          </a:p>
        </p:txBody>
      </p:sp>
      <p:pic>
        <p:nvPicPr>
          <p:cNvPr id="55" name="Google Shape;55;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6" name="Google Shape;56;p13"/>
          <p:cNvSpPr txBox="1"/>
          <p:nvPr/>
        </p:nvSpPr>
        <p:spPr>
          <a:xfrm>
            <a:off x="145625" y="145625"/>
            <a:ext cx="3021600" cy="29853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Building Partnerships</a:t>
            </a:r>
            <a:endParaRPr b="1" sz="1500">
              <a:solidFill>
                <a:schemeClr val="dk1"/>
              </a:solidFill>
              <a:latin typeface="Coming Soon"/>
              <a:ea typeface="Coming Soon"/>
              <a:cs typeface="Coming Soon"/>
              <a:sym typeface="Coming Soon"/>
            </a:endParaRPr>
          </a:p>
          <a:p>
            <a:pPr indent="0" lvl="0" marL="457200" rtl="0" algn="ctr">
              <a:spcBef>
                <a:spcPts val="0"/>
              </a:spcBef>
              <a:spcAft>
                <a:spcPts val="0"/>
              </a:spcAft>
              <a:buNone/>
            </a:pPr>
            <a:r>
              <a:t/>
            </a:r>
            <a:endParaRPr b="1" sz="16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1st  Family Engagement  Meeting </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Sept. 11, 2023</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Family Game Night - Nov. 2, 2023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2nd Family Engagement Meeting -Dec. 13, 2022 at 7:45 am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Parent/Teacher Conference – Feb. 5, 2024</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Books &amp; Blankets - Mar. 7, 2024 at 5:00 pm</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Char char="●"/>
            </a:pPr>
            <a:r>
              <a:rPr lang="en" sz="1100">
                <a:solidFill>
                  <a:schemeClr val="dk1"/>
                </a:solidFill>
                <a:latin typeface="Coming Soon"/>
                <a:ea typeface="Coming Soon"/>
                <a:cs typeface="Coming Soon"/>
                <a:sym typeface="Coming Soon"/>
              </a:rPr>
              <a:t>3rd Family Engagement Meeting - Apr. 8, 2023 at 7:45 am </a:t>
            </a:r>
            <a:endParaRPr sz="1000">
              <a:solidFill>
                <a:schemeClr val="dk1"/>
              </a:solidFill>
              <a:latin typeface="Coming Soon"/>
              <a:ea typeface="Coming Soon"/>
              <a:cs typeface="Coming Soon"/>
              <a:sym typeface="Coming Soon"/>
            </a:endParaRPr>
          </a:p>
        </p:txBody>
      </p:sp>
      <p:pic>
        <p:nvPicPr>
          <p:cNvPr id="57" name="Google Shape;57;p13"/>
          <p:cNvPicPr preferRelativeResize="0"/>
          <p:nvPr/>
        </p:nvPicPr>
        <p:blipFill rotWithShape="1">
          <a:blip r:embed="rId3">
            <a:alphaModFix/>
          </a:blip>
          <a:srcRect b="0" l="8005" r="10054" t="0"/>
          <a:stretch/>
        </p:blipFill>
        <p:spPr>
          <a:xfrm>
            <a:off x="6932163" y="5127750"/>
            <a:ext cx="2947575" cy="2479350"/>
          </a:xfrm>
          <a:prstGeom prst="rect">
            <a:avLst/>
          </a:prstGeom>
          <a:noFill/>
          <a:ln>
            <a:noFill/>
          </a:ln>
        </p:spPr>
      </p:pic>
      <p:sp>
        <p:nvSpPr>
          <p:cNvPr id="58" name="Google Shape;58;p13"/>
          <p:cNvSpPr txBox="1"/>
          <p:nvPr/>
        </p:nvSpPr>
        <p:spPr>
          <a:xfrm>
            <a:off x="145625" y="3312825"/>
            <a:ext cx="3021600" cy="4294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Communication About </a:t>
            </a:r>
            <a:endParaRPr b="1" sz="15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Student Learning</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100">
                <a:solidFill>
                  <a:schemeClr val="dk1"/>
                </a:solidFill>
                <a:latin typeface="Coming Soon"/>
                <a:ea typeface="Coming Soon"/>
                <a:cs typeface="Coming Soon"/>
                <a:sym typeface="Coming Soon"/>
              </a:rPr>
              <a:t>Burks Elementary School is committed to frequent two-way communication with families about student learning. Some of the ways you can expect us to reach you are: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Weekly Folders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School Emails and Texts</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Apps, such as Class Dojo, and Remind</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Current grades on Power School</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Updates on the school website and school facebook page</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Parent/Teacher Conferences</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Contact your child’s teacher by phone at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931-839-7641.</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Teacher’s email addresses are listed on the school website at </a:t>
            </a:r>
            <a:r>
              <a:rPr lang="en" sz="1100" u="sng">
                <a:solidFill>
                  <a:srgbClr val="0563C1"/>
                </a:solidFill>
                <a:latin typeface="Coming Soon"/>
                <a:ea typeface="Coming Soon"/>
                <a:cs typeface="Coming Soon"/>
                <a:sym typeface="Coming Soon"/>
              </a:rPr>
              <a:t>www.burkspanthers.com</a:t>
            </a:r>
            <a:endParaRPr sz="1300">
              <a:latin typeface="Coming Soon"/>
              <a:ea typeface="Coming Soon"/>
              <a:cs typeface="Coming Soon"/>
              <a:sym typeface="Coming Soon"/>
            </a:endParaRPr>
          </a:p>
        </p:txBody>
      </p:sp>
      <p:sp>
        <p:nvSpPr>
          <p:cNvPr id="59" name="Google Shape;59;p13"/>
          <p:cNvSpPr txBox="1"/>
          <p:nvPr/>
        </p:nvSpPr>
        <p:spPr>
          <a:xfrm>
            <a:off x="3520400" y="4239800"/>
            <a:ext cx="3021600" cy="3367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500">
                <a:solidFill>
                  <a:schemeClr val="dk1"/>
                </a:solidFill>
                <a:latin typeface="Coming Soon"/>
                <a:ea typeface="Coming Soon"/>
                <a:cs typeface="Coming Soon"/>
                <a:sym typeface="Coming Soon"/>
              </a:rPr>
              <a:t>Jointly Developed</a:t>
            </a:r>
            <a:endParaRPr sz="11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The families, students and staff of Burks Elementary School developed this School-Parent Compact. Teachers suggested home learning strategies, families added ideas, and students told us what would help them learn. Meeting and events are held each year to review the compact and make changes based on student needs.</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Families are welcome to contribute comments and suggestions at any time.</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If you would like to volunteer and/or participate at the school, please contact Maria Wells at </a:t>
            </a:r>
            <a:r>
              <a:rPr lang="en" sz="1100" u="sng">
                <a:solidFill>
                  <a:srgbClr val="0563C1"/>
                </a:solidFill>
                <a:latin typeface="Coming Soon"/>
                <a:ea typeface="Coming Soon"/>
                <a:cs typeface="Coming Soon"/>
                <a:sym typeface="Coming Soon"/>
              </a:rPr>
              <a:t>mwells@pcsstn.com</a:t>
            </a:r>
            <a:r>
              <a:rPr lang="en" sz="1100">
                <a:solidFill>
                  <a:schemeClr val="dk1"/>
                </a:solidFill>
                <a:latin typeface="Coming Soon"/>
                <a:ea typeface="Coming Soon"/>
                <a:cs typeface="Coming Soon"/>
                <a:sym typeface="Coming Soon"/>
              </a:rPr>
              <a:t> or </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call the school at 931-839-7641</a:t>
            </a:r>
            <a:endParaRPr b="1" sz="1500">
              <a:solidFill>
                <a:schemeClr val="dk1"/>
              </a:solidFill>
              <a:latin typeface="Coming Soon"/>
              <a:ea typeface="Coming Soon"/>
              <a:cs typeface="Coming Soon"/>
              <a:sym typeface="Coming Soon"/>
            </a:endParaRPr>
          </a:p>
        </p:txBody>
      </p:sp>
      <p:sp>
        <p:nvSpPr>
          <p:cNvPr id="60" name="Google Shape;60;p13"/>
          <p:cNvSpPr txBox="1"/>
          <p:nvPr/>
        </p:nvSpPr>
        <p:spPr>
          <a:xfrm>
            <a:off x="3520400" y="145625"/>
            <a:ext cx="3021600" cy="39318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500">
                <a:solidFill>
                  <a:schemeClr val="dk1"/>
                </a:solidFill>
                <a:latin typeface="Coming Soon"/>
                <a:ea typeface="Coming Soon"/>
                <a:cs typeface="Coming Soon"/>
                <a:sym typeface="Coming Soon"/>
              </a:rPr>
              <a:t>What is a School-Parent Compact?</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b="1"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100">
                <a:solidFill>
                  <a:schemeClr val="dk1"/>
                </a:solidFill>
                <a:latin typeface="Coming Soon"/>
                <a:ea typeface="Coming Soon"/>
                <a:cs typeface="Coming Soon"/>
                <a:sym typeface="Coming Soon"/>
              </a:rPr>
              <a:t>A School-Parent Compact is an agreement that families, students, and teachers develop together. It explains how families and teachers will work together to make sure all students reach grade-level standards. Effective compacts:</a:t>
            </a:r>
            <a:endParaRPr sz="11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Link goals to the School Improvement Plan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Focus on student learning skills</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Describe how teachers will help students develop skills using high-quality instruction</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Share strategies families can use at home</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Explain how teachers and families work together</a:t>
            </a:r>
            <a:endParaRPr b="1" sz="1500">
              <a:solidFill>
                <a:schemeClr val="dk1"/>
              </a:solidFill>
              <a:latin typeface="Coming Soon"/>
              <a:ea typeface="Coming Soon"/>
              <a:cs typeface="Coming Soon"/>
              <a:sym typeface="Coming Soo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nvSpPr>
        <p:spPr>
          <a:xfrm>
            <a:off x="127425" y="673475"/>
            <a:ext cx="3246600" cy="69171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District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The Board of Education sets goals for the district. The district goals for 2023-2024 are:</a:t>
            </a:r>
            <a:endParaRPr sz="12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Academic Success for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Improve College and Career Readiness</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All Means All</a:t>
            </a:r>
            <a:endParaRPr sz="1100">
              <a:solidFill>
                <a:schemeClr val="dk1"/>
              </a:solidFill>
              <a:latin typeface="Coming Soon"/>
              <a:ea typeface="Coming Soon"/>
              <a:cs typeface="Coming Soon"/>
              <a:sym typeface="Coming Soon"/>
            </a:endParaRPr>
          </a:p>
          <a:p>
            <a:pPr indent="-298450" lvl="0" marL="457200" rtl="0" algn="l">
              <a:spcBef>
                <a:spcPts val="0"/>
              </a:spcBef>
              <a:spcAft>
                <a:spcPts val="0"/>
              </a:spcAft>
              <a:buClr>
                <a:schemeClr val="dk1"/>
              </a:buClr>
              <a:buSzPts val="1100"/>
              <a:buFont typeface="Coming Soon"/>
              <a:buAutoNum type="arabicPeriod"/>
            </a:pPr>
            <a:r>
              <a:rPr lang="en" sz="1100">
                <a:solidFill>
                  <a:schemeClr val="dk1"/>
                </a:solidFill>
                <a:latin typeface="Coming Soon"/>
                <a:ea typeface="Coming Soon"/>
                <a:cs typeface="Coming Soon"/>
                <a:sym typeface="Coming Soon"/>
              </a:rPr>
              <a:t>Establishing an AUthentic Learning Community</a:t>
            </a:r>
            <a:endParaRPr sz="11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Burks Elementary School</a:t>
            </a:r>
            <a:endParaRPr b="1" sz="1600">
              <a:solidFill>
                <a:schemeClr val="dk1"/>
              </a:solidFill>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2023-2024 Goals</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Burks’ administrators and teachers have studied student achievement data and have aligned our school goals with the district.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1.  </a:t>
            </a:r>
            <a:r>
              <a:rPr b="1" lang="en" sz="1200">
                <a:solidFill>
                  <a:schemeClr val="dk1"/>
                </a:solidFill>
                <a:latin typeface="Coming Soon"/>
                <a:ea typeface="Coming Soon"/>
                <a:cs typeface="Coming Soon"/>
                <a:sym typeface="Coming Soon"/>
              </a:rPr>
              <a:t>Academic Success for All </a:t>
            </a:r>
            <a:r>
              <a:rPr lang="en" sz="1200">
                <a:solidFill>
                  <a:schemeClr val="dk1"/>
                </a:solidFill>
                <a:latin typeface="Coming Soon"/>
                <a:ea typeface="Coming Soon"/>
                <a:cs typeface="Coming Soon"/>
                <a:sym typeface="Coming Soon"/>
              </a:rPr>
              <a:t>– Burks has high expectations for all students using engaging, grade appropriate tasks in all subjects reflecting success and growth.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2.</a:t>
            </a:r>
            <a:r>
              <a:rPr b="1" lang="en" sz="1200">
                <a:solidFill>
                  <a:schemeClr val="dk1"/>
                </a:solidFill>
                <a:latin typeface="Coming Soon"/>
                <a:ea typeface="Coming Soon"/>
                <a:cs typeface="Coming Soon"/>
                <a:sym typeface="Coming Soon"/>
              </a:rPr>
              <a:t> Improve College and Career Readiness </a:t>
            </a:r>
            <a:r>
              <a:rPr lang="en" sz="1200">
                <a:solidFill>
                  <a:schemeClr val="dk1"/>
                </a:solidFill>
                <a:latin typeface="Coming Soon"/>
                <a:ea typeface="Coming Soon"/>
                <a:cs typeface="Coming Soon"/>
                <a:sym typeface="Coming Soon"/>
              </a:rPr>
              <a:t>–</a:t>
            </a:r>
            <a:endParaRPr sz="12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200">
                <a:solidFill>
                  <a:schemeClr val="dk1"/>
                </a:solidFill>
                <a:latin typeface="Coming Soon"/>
                <a:ea typeface="Coming Soon"/>
                <a:cs typeface="Coming Soon"/>
                <a:sym typeface="Coming Soon"/>
              </a:rPr>
              <a:t>Increase the number of students participating in college and Career exploration opportunities.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3. </a:t>
            </a:r>
            <a:r>
              <a:rPr b="1" lang="en" sz="1200">
                <a:solidFill>
                  <a:schemeClr val="dk1"/>
                </a:solidFill>
                <a:latin typeface="Coming Soon"/>
                <a:ea typeface="Coming Soon"/>
                <a:cs typeface="Coming Soon"/>
                <a:sym typeface="Coming Soon"/>
              </a:rPr>
              <a:t>All Means All </a:t>
            </a:r>
            <a:r>
              <a:rPr lang="en" sz="1200">
                <a:solidFill>
                  <a:schemeClr val="dk1"/>
                </a:solidFill>
                <a:latin typeface="Coming Soon"/>
                <a:ea typeface="Coming Soon"/>
                <a:cs typeface="Coming Soon"/>
                <a:sym typeface="Coming Soon"/>
              </a:rPr>
              <a:t>– </a:t>
            </a:r>
            <a:r>
              <a:rPr lang="en" sz="1200">
                <a:solidFill>
                  <a:schemeClr val="dk1"/>
                </a:solidFill>
                <a:latin typeface="Coming Soon"/>
                <a:ea typeface="Coming Soon"/>
                <a:cs typeface="Coming Soon"/>
                <a:sym typeface="Coming Soon"/>
              </a:rPr>
              <a:t>Burks supports all students through social-emotional, behavioral, physical health, family, community engagement, communication, safety, and climate.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200">
                <a:solidFill>
                  <a:schemeClr val="dk1"/>
                </a:solidFill>
                <a:latin typeface="Coming Soon"/>
                <a:ea typeface="Coming Soon"/>
                <a:cs typeface="Coming Soon"/>
                <a:sym typeface="Coming Soon"/>
              </a:rPr>
              <a:t>4. </a:t>
            </a:r>
            <a:r>
              <a:rPr b="1" lang="en" sz="1200">
                <a:solidFill>
                  <a:schemeClr val="dk1"/>
                </a:solidFill>
                <a:latin typeface="Coming Soon"/>
                <a:ea typeface="Coming Soon"/>
                <a:cs typeface="Coming Soon"/>
                <a:sym typeface="Coming Soon"/>
              </a:rPr>
              <a:t>Establishing An Authentic Learning Community</a:t>
            </a:r>
            <a:r>
              <a:rPr lang="en" sz="1200">
                <a:solidFill>
                  <a:schemeClr val="dk1"/>
                </a:solidFill>
                <a:latin typeface="Coming Soon"/>
                <a:ea typeface="Coming Soon"/>
                <a:cs typeface="Coming Soon"/>
                <a:sym typeface="Coming Soon"/>
              </a:rPr>
              <a:t> - Burks is </a:t>
            </a:r>
            <a:r>
              <a:rPr lang="en" sz="1200">
                <a:solidFill>
                  <a:schemeClr val="dk1"/>
                </a:solidFill>
                <a:latin typeface="Coming Soon"/>
                <a:ea typeface="Coming Soon"/>
                <a:cs typeface="Coming Soon"/>
                <a:sym typeface="Coming Soon"/>
              </a:rPr>
              <a:t>committed</a:t>
            </a:r>
            <a:r>
              <a:rPr lang="en" sz="1200">
                <a:solidFill>
                  <a:schemeClr val="dk1"/>
                </a:solidFill>
                <a:latin typeface="Coming Soon"/>
                <a:ea typeface="Coming Soon"/>
                <a:cs typeface="Coming Soon"/>
                <a:sym typeface="Coming Soon"/>
              </a:rPr>
              <a:t> to provide faculty and staff with </a:t>
            </a:r>
            <a:r>
              <a:rPr lang="en" sz="1200">
                <a:solidFill>
                  <a:schemeClr val="dk1"/>
                </a:solidFill>
                <a:latin typeface="Coming Soon"/>
                <a:ea typeface="Coming Soon"/>
                <a:cs typeface="Coming Soon"/>
                <a:sym typeface="Coming Soon"/>
              </a:rPr>
              <a:t>opportunities</a:t>
            </a:r>
            <a:r>
              <a:rPr lang="en" sz="1200">
                <a:solidFill>
                  <a:schemeClr val="dk1"/>
                </a:solidFill>
                <a:latin typeface="Coming Soon"/>
                <a:ea typeface="Coming Soon"/>
                <a:cs typeface="Coming Soon"/>
                <a:sym typeface="Coming Soon"/>
              </a:rPr>
              <a:t> to </a:t>
            </a:r>
            <a:r>
              <a:rPr lang="en" sz="1200">
                <a:solidFill>
                  <a:schemeClr val="dk1"/>
                </a:solidFill>
                <a:latin typeface="Coming Soon"/>
                <a:ea typeface="Coming Soon"/>
                <a:cs typeface="Coming Soon"/>
                <a:sym typeface="Coming Soon"/>
              </a:rPr>
              <a:t>collaborate</a:t>
            </a:r>
            <a:r>
              <a:rPr lang="en" sz="1200">
                <a:solidFill>
                  <a:schemeClr val="dk1"/>
                </a:solidFill>
                <a:latin typeface="Coming Soon"/>
                <a:ea typeface="Coming Soon"/>
                <a:cs typeface="Coming Soon"/>
                <a:sym typeface="Coming Soon"/>
              </a:rPr>
              <a:t>, grow, and </a:t>
            </a:r>
            <a:r>
              <a:rPr lang="en" sz="1200">
                <a:solidFill>
                  <a:schemeClr val="dk1"/>
                </a:solidFill>
                <a:latin typeface="Coming Soon"/>
                <a:ea typeface="Coming Soon"/>
                <a:cs typeface="Coming Soon"/>
                <a:sym typeface="Coming Soon"/>
              </a:rPr>
              <a:t>achieve</a:t>
            </a:r>
            <a:r>
              <a:rPr lang="en" sz="1200">
                <a:solidFill>
                  <a:schemeClr val="dk1"/>
                </a:solidFill>
                <a:latin typeface="Coming Soon"/>
                <a:ea typeface="Coming Soon"/>
                <a:cs typeface="Coming Soon"/>
                <a:sym typeface="Coming Soon"/>
              </a:rPr>
              <a:t>.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2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a:latin typeface="Coming Soon"/>
              <a:ea typeface="Coming Soon"/>
              <a:cs typeface="Coming Soon"/>
              <a:sym typeface="Coming Soon"/>
            </a:endParaRPr>
          </a:p>
        </p:txBody>
      </p:sp>
      <p:sp>
        <p:nvSpPr>
          <p:cNvPr id="66" name="Google Shape;66;p14"/>
          <p:cNvSpPr txBox="1"/>
          <p:nvPr/>
        </p:nvSpPr>
        <p:spPr>
          <a:xfrm>
            <a:off x="127425" y="225275"/>
            <a:ext cx="32466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a:solidFill>
                  <a:schemeClr val="dk1"/>
                </a:solidFill>
                <a:latin typeface="Coming Soon"/>
                <a:ea typeface="Coming Soon"/>
                <a:cs typeface="Coming Soon"/>
                <a:sym typeface="Coming Soon"/>
              </a:rPr>
              <a:t>Our Goals for Student Achievement</a:t>
            </a:r>
            <a:endParaRPr sz="1200">
              <a:latin typeface="Coming Soon"/>
              <a:ea typeface="Coming Soon"/>
              <a:cs typeface="Coming Soon"/>
              <a:sym typeface="Coming Soon"/>
            </a:endParaRPr>
          </a:p>
        </p:txBody>
      </p:sp>
      <p:sp>
        <p:nvSpPr>
          <p:cNvPr id="67" name="Google Shape;67;p14"/>
          <p:cNvSpPr txBox="1"/>
          <p:nvPr/>
        </p:nvSpPr>
        <p:spPr>
          <a:xfrm>
            <a:off x="3562775" y="673475"/>
            <a:ext cx="3151500" cy="3913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chemeClr val="dk1"/>
                </a:solidFill>
                <a:highlight>
                  <a:schemeClr val="lt1"/>
                </a:highlight>
                <a:latin typeface="Coming Soon"/>
                <a:ea typeface="Coming Soon"/>
                <a:cs typeface="Coming Soon"/>
                <a:sym typeface="Coming Soon"/>
              </a:rPr>
              <a:t>In the First Grade Classroom </a:t>
            </a:r>
            <a:endParaRPr b="1" sz="1600">
              <a:solidFill>
                <a:schemeClr val="dk1"/>
              </a:solidFill>
              <a:highlight>
                <a:schemeClr val="lt1"/>
              </a:highlight>
              <a:latin typeface="Coming Soon"/>
              <a:ea typeface="Coming Soon"/>
              <a:cs typeface="Coming Soon"/>
              <a:sym typeface="Coming Soon"/>
            </a:endParaRPr>
          </a:p>
          <a:p>
            <a:pPr indent="0" lvl="0" marL="0" rtl="0" algn="l">
              <a:spcBef>
                <a:spcPts val="0"/>
              </a:spcBef>
              <a:spcAft>
                <a:spcPts val="0"/>
              </a:spcAft>
              <a:buNone/>
            </a:pPr>
            <a:r>
              <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None/>
            </a:pPr>
            <a:r>
              <a:rPr lang="en" sz="1300">
                <a:solidFill>
                  <a:schemeClr val="dk1"/>
                </a:solidFill>
                <a:latin typeface="Coming Soon"/>
                <a:ea typeface="Coming Soon"/>
                <a:cs typeface="Coming Soon"/>
                <a:sym typeface="Coming Soon"/>
              </a:rPr>
              <a:t>The first-grade classroom will work with students and families to provide the skills to successfully complete first grade and move to the next grade. Some of our key skills are:</a:t>
            </a:r>
            <a:endParaRPr sz="1300">
              <a:solidFill>
                <a:schemeClr val="dk1"/>
              </a:solidFill>
              <a:latin typeface="Coming Soon"/>
              <a:ea typeface="Coming Soon"/>
              <a:cs typeface="Coming Soon"/>
              <a:sym typeface="Coming Soon"/>
            </a:endParaRPr>
          </a:p>
          <a:p>
            <a:pPr indent="0" lvl="0" marL="0" rtl="0" algn="l">
              <a:spcBef>
                <a:spcPts val="0"/>
              </a:spcBef>
              <a:spcAft>
                <a:spcPts val="0"/>
              </a:spcAft>
              <a:buNone/>
            </a:pPr>
            <a:r>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To be able to read, understand and retell a grade level text.</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Be able to write a complete sentence using appropriate punctuation and verbiage. </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To be able to add and subtract to 20 and apply correct operation to word problems.</a:t>
            </a:r>
            <a:endParaRPr sz="13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300">
                <a:solidFill>
                  <a:schemeClr val="dk1"/>
                </a:solidFill>
                <a:latin typeface="Coming Soon"/>
                <a:ea typeface="Coming Soon"/>
                <a:cs typeface="Coming Soon"/>
                <a:sym typeface="Coming Soon"/>
              </a:rPr>
              <a:t>To be able to count, write and recognize numbers to 120. </a:t>
            </a:r>
            <a:endParaRPr b="1" sz="2000">
              <a:solidFill>
                <a:schemeClr val="dk1"/>
              </a:solidFill>
              <a:latin typeface="Coming Soon"/>
              <a:ea typeface="Coming Soon"/>
              <a:cs typeface="Coming Soon"/>
              <a:sym typeface="Coming Soon"/>
            </a:endParaRPr>
          </a:p>
        </p:txBody>
      </p:sp>
      <p:sp>
        <p:nvSpPr>
          <p:cNvPr id="68" name="Google Shape;68;p14"/>
          <p:cNvSpPr txBox="1"/>
          <p:nvPr/>
        </p:nvSpPr>
        <p:spPr>
          <a:xfrm>
            <a:off x="6714225" y="673475"/>
            <a:ext cx="3151500" cy="3913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chemeClr val="dk1"/>
                </a:solidFill>
                <a:highlight>
                  <a:schemeClr val="lt1"/>
                </a:highlight>
                <a:latin typeface="Coming Soon"/>
                <a:ea typeface="Coming Soon"/>
                <a:cs typeface="Coming Soon"/>
                <a:sym typeface="Coming Soon"/>
              </a:rPr>
              <a:t>At Home </a:t>
            </a:r>
            <a:endParaRPr b="1" sz="1600">
              <a:solidFill>
                <a:schemeClr val="dk1"/>
              </a:solidFill>
              <a:highlight>
                <a:schemeClr val="lt1"/>
              </a:highlight>
              <a:latin typeface="Coming Soon"/>
              <a:ea typeface="Coming Soon"/>
              <a:cs typeface="Coming Soon"/>
              <a:sym typeface="Coming Soon"/>
            </a:endParaRPr>
          </a:p>
          <a:p>
            <a:pPr indent="0" lvl="0" marL="0" rtl="0" algn="ctr">
              <a:spcBef>
                <a:spcPts val="0"/>
              </a:spcBef>
              <a:spcAft>
                <a:spcPts val="0"/>
              </a:spcAft>
              <a:buClr>
                <a:schemeClr val="dk1"/>
              </a:buClr>
              <a:buSzPts val="1100"/>
              <a:buFont typeface="Arial"/>
              <a:buNone/>
            </a:pPr>
            <a:r>
              <a:t/>
            </a:r>
            <a:endParaRPr b="1" sz="16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300">
                <a:solidFill>
                  <a:schemeClr val="dk1"/>
                </a:solidFill>
                <a:latin typeface="Coming Soon"/>
                <a:ea typeface="Coming Soon"/>
                <a:cs typeface="Coming Soon"/>
                <a:sym typeface="Coming Soon"/>
              </a:rPr>
              <a:t>Burks School families joined staff to develop ideas about how families can support students’ success in reading and math. Families may have other ideas to add to this list.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Have materials, supplies, and books at home to help with comprehension. </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Attend family math events to help with adding and subtracting.</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Read our newsletters to gain information.</a:t>
            </a:r>
            <a:endParaRPr sz="1200">
              <a:solidFill>
                <a:schemeClr val="dk1"/>
              </a:solidFill>
              <a:latin typeface="Coming Soon"/>
              <a:ea typeface="Coming Soon"/>
              <a:cs typeface="Coming Soon"/>
              <a:sym typeface="Coming Soon"/>
            </a:endParaRPr>
          </a:p>
          <a:p>
            <a:pPr indent="-304800" lvl="0" marL="457200" rtl="0" algn="l">
              <a:spcBef>
                <a:spcPts val="0"/>
              </a:spcBef>
              <a:spcAft>
                <a:spcPts val="0"/>
              </a:spcAft>
              <a:buClr>
                <a:schemeClr val="dk1"/>
              </a:buClr>
              <a:buSzPts val="1200"/>
              <a:buFont typeface="Coming Soon"/>
              <a:buChar char="●"/>
            </a:pPr>
            <a:r>
              <a:rPr lang="en" sz="1200">
                <a:solidFill>
                  <a:schemeClr val="dk1"/>
                </a:solidFill>
                <a:latin typeface="Coming Soon"/>
                <a:ea typeface="Coming Soon"/>
                <a:cs typeface="Coming Soon"/>
                <a:sym typeface="Coming Soon"/>
              </a:rPr>
              <a:t>Look on the Burks web page with links to family friendly web sites for building vocabulary and math skills.</a:t>
            </a:r>
            <a:endParaRPr b="1" sz="1200">
              <a:solidFill>
                <a:schemeClr val="dk1"/>
              </a:solidFill>
              <a:latin typeface="Coming Soon"/>
              <a:ea typeface="Coming Soon"/>
              <a:cs typeface="Coming Soon"/>
              <a:sym typeface="Coming Soon"/>
            </a:endParaRPr>
          </a:p>
        </p:txBody>
      </p:sp>
      <p:sp>
        <p:nvSpPr>
          <p:cNvPr id="69" name="Google Shape;69;p14"/>
          <p:cNvSpPr txBox="1"/>
          <p:nvPr/>
        </p:nvSpPr>
        <p:spPr>
          <a:xfrm>
            <a:off x="3562725" y="4587000"/>
            <a:ext cx="6303000" cy="30036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700">
                <a:solidFill>
                  <a:schemeClr val="dk1"/>
                </a:solidFill>
                <a:latin typeface="Coming Soon"/>
                <a:ea typeface="Coming Soon"/>
                <a:cs typeface="Coming Soon"/>
                <a:sym typeface="Coming Soon"/>
              </a:rPr>
              <a:t>Students </a:t>
            </a:r>
            <a:endParaRPr sz="17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3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rPr lang="en" sz="1500">
                <a:solidFill>
                  <a:schemeClr val="dk1"/>
                </a:solidFill>
                <a:latin typeface="Coming Soon"/>
                <a:ea typeface="Coming Soon"/>
                <a:cs typeface="Coming Soon"/>
                <a:sym typeface="Coming Soon"/>
              </a:rPr>
              <a:t>Burks School students joined staff and families to develop ideas about how they can succeed in school in math and reading. Students thought of the following ideas to make connections between learning at home and school. Students wanted: </a:t>
            </a:r>
            <a:endParaRPr sz="1500">
              <a:solidFill>
                <a:schemeClr val="dk1"/>
              </a:solidFill>
              <a:latin typeface="Coming Soon"/>
              <a:ea typeface="Coming Soon"/>
              <a:cs typeface="Coming Soon"/>
              <a:sym typeface="Coming Soon"/>
            </a:endParaRPr>
          </a:p>
          <a:p>
            <a:pPr indent="0" lvl="0" marL="0" rtl="0" algn="l">
              <a:spcBef>
                <a:spcPts val="0"/>
              </a:spcBef>
              <a:spcAft>
                <a:spcPts val="0"/>
              </a:spcAft>
              <a:buClr>
                <a:schemeClr val="dk1"/>
              </a:buClr>
              <a:buSzPts val="1100"/>
              <a:buFont typeface="Arial"/>
              <a:buNone/>
            </a:pPr>
            <a:r>
              <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To try to be better organized</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Use different strategies to solve problems</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Have family members help to study and complete homework</a:t>
            </a:r>
            <a:endParaRPr sz="1500">
              <a:solidFill>
                <a:schemeClr val="dk1"/>
              </a:solidFill>
              <a:latin typeface="Coming Soon"/>
              <a:ea typeface="Coming Soon"/>
              <a:cs typeface="Coming Soon"/>
              <a:sym typeface="Coming Soon"/>
            </a:endParaRPr>
          </a:p>
          <a:p>
            <a:pPr indent="-323850" lvl="0" marL="457200" rtl="0" algn="l">
              <a:spcBef>
                <a:spcPts val="0"/>
              </a:spcBef>
              <a:spcAft>
                <a:spcPts val="0"/>
              </a:spcAft>
              <a:buClr>
                <a:schemeClr val="dk1"/>
              </a:buClr>
              <a:buSzPts val="1500"/>
              <a:buFont typeface="Coming Soon"/>
              <a:buChar char="●"/>
            </a:pPr>
            <a:r>
              <a:rPr lang="en" sz="1500">
                <a:solidFill>
                  <a:schemeClr val="dk1"/>
                </a:solidFill>
                <a:latin typeface="Coming Soon"/>
                <a:ea typeface="Coming Soon"/>
                <a:cs typeface="Coming Soon"/>
                <a:sym typeface="Coming Soon"/>
              </a:rPr>
              <a:t>Parents help me create a plan of action to improve</a:t>
            </a:r>
            <a:endParaRPr sz="1500">
              <a:solidFill>
                <a:schemeClr val="dk1"/>
              </a:solidFill>
              <a:latin typeface="Coming Soon"/>
              <a:ea typeface="Coming Soon"/>
              <a:cs typeface="Coming Soon"/>
              <a:sym typeface="Coming Soon"/>
            </a:endParaRPr>
          </a:p>
          <a:p>
            <a:pPr indent="-311150" lvl="0" marL="457200" rtl="0" algn="l">
              <a:spcBef>
                <a:spcPts val="0"/>
              </a:spcBef>
              <a:spcAft>
                <a:spcPts val="0"/>
              </a:spcAft>
              <a:buClr>
                <a:schemeClr val="dk1"/>
              </a:buClr>
              <a:buSzPts val="1300"/>
              <a:buFont typeface="Coming Soon"/>
              <a:buChar char="●"/>
            </a:pPr>
            <a:r>
              <a:rPr lang="en" sz="1500">
                <a:solidFill>
                  <a:schemeClr val="dk1"/>
                </a:solidFill>
                <a:latin typeface="Coming Soon"/>
                <a:ea typeface="Coming Soon"/>
                <a:cs typeface="Coming Soon"/>
                <a:sym typeface="Coming Soon"/>
              </a:rPr>
              <a:t>Remind me to read every night for 20 minutes</a:t>
            </a:r>
            <a:endParaRPr sz="1500">
              <a:latin typeface="Coming Soon"/>
              <a:ea typeface="Coming Soon"/>
              <a:cs typeface="Coming Soon"/>
              <a:sym typeface="Coming Soon"/>
            </a:endParaRPr>
          </a:p>
        </p:txBody>
      </p:sp>
      <p:sp>
        <p:nvSpPr>
          <p:cNvPr id="70" name="Google Shape;70;p14"/>
          <p:cNvSpPr txBox="1"/>
          <p:nvPr/>
        </p:nvSpPr>
        <p:spPr>
          <a:xfrm>
            <a:off x="3562775" y="225275"/>
            <a:ext cx="6303000" cy="4482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600">
                <a:solidFill>
                  <a:schemeClr val="dk1"/>
                </a:solidFill>
                <a:latin typeface="Coming Soon"/>
                <a:ea typeface="Coming Soon"/>
                <a:cs typeface="Coming Soon"/>
                <a:sym typeface="Coming Soon"/>
              </a:rPr>
              <a:t>Teachers, Families, Students – Together for Success</a:t>
            </a:r>
            <a:endParaRPr>
              <a:latin typeface="Coming Soon"/>
              <a:ea typeface="Coming Soon"/>
              <a:cs typeface="Coming Soon"/>
              <a:sym typeface="Coming Soo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