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cenarios" id="{C48DC6EE-4D70-494A-B340-AC019020C98D}">
          <p14:sldIdLst>
            <p14:sldId id="257"/>
            <p14:sldId id="258"/>
            <p14:sldId id="259"/>
            <p14:sldId id="260"/>
            <p14:sldId id="261"/>
            <p14:sldId id="262"/>
            <p14:sldId id="263"/>
            <p14:sldId id="264"/>
            <p14:sldId id="265"/>
            <p14:sldId id="2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44944B-7141-4A24-8D5A-F63B76F525B6}" v="5" dt="2020-09-09T13:20:50.5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83" autoAdjust="0"/>
    <p:restoredTop sz="94674"/>
  </p:normalViewPr>
  <p:slideViewPr>
    <p:cSldViewPr snapToGrid="0">
      <p:cViewPr varScale="1">
        <p:scale>
          <a:sx n="101" d="100"/>
          <a:sy n="101" d="100"/>
        </p:scale>
        <p:origin x="208" y="6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42E9A1-0692-4F4A-B698-856126412EC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14405D6-5424-4DF2-903E-343BD9F48C34}">
      <dgm:prSet custT="1"/>
      <dgm:spPr/>
      <dgm:t>
        <a:bodyPr/>
        <a:lstStyle/>
        <a:p>
          <a:r>
            <a:rPr lang="en-US" sz="1400" b="1" dirty="0"/>
            <a:t>In Scenario No. 1:</a:t>
          </a:r>
        </a:p>
      </dgm:t>
    </dgm:pt>
    <dgm:pt modelId="{CF320880-7E79-44EE-A14A-A35BD8F8E589}" type="parTrans" cxnId="{93CF9E5A-E025-4CE7-9936-EF821C43F38B}">
      <dgm:prSet/>
      <dgm:spPr/>
      <dgm:t>
        <a:bodyPr/>
        <a:lstStyle/>
        <a:p>
          <a:endParaRPr lang="en-US"/>
        </a:p>
      </dgm:t>
    </dgm:pt>
    <dgm:pt modelId="{2551A2FA-7546-46CD-BDCD-F46A96C00A5C}" type="sibTrans" cxnId="{93CF9E5A-E025-4CE7-9936-EF821C43F38B}">
      <dgm:prSet/>
      <dgm:spPr/>
      <dgm:t>
        <a:bodyPr/>
        <a:lstStyle/>
        <a:p>
          <a:endParaRPr lang="en-US"/>
        </a:p>
      </dgm:t>
    </dgm:pt>
    <dgm:pt modelId="{64F91401-D7E2-472F-9EB4-D8A782D1876B}">
      <dgm:prSet/>
      <dgm:spPr/>
      <dgm:t>
        <a:bodyPr/>
        <a:lstStyle/>
        <a:p>
          <a:r>
            <a:rPr lang="en-US"/>
            <a:t>What if Jessie </a:t>
          </a:r>
          <a:r>
            <a:rPr lang="en-US" u="sng"/>
            <a:t>and</a:t>
          </a:r>
          <a:r>
            <a:rPr lang="en-US"/>
            <a:t> her parents did not want to file a formal complaint?</a:t>
          </a:r>
        </a:p>
      </dgm:t>
    </dgm:pt>
    <dgm:pt modelId="{C81B3DD7-1788-40A1-9ACC-6432395905EA}" type="parTrans" cxnId="{2F4D1E03-5560-484D-B5BD-FC01EB5C770D}">
      <dgm:prSet/>
      <dgm:spPr/>
      <dgm:t>
        <a:bodyPr/>
        <a:lstStyle/>
        <a:p>
          <a:endParaRPr lang="en-US"/>
        </a:p>
      </dgm:t>
    </dgm:pt>
    <dgm:pt modelId="{EE121ABA-1253-4B7C-8CFD-0F9602BA311D}" type="sibTrans" cxnId="{2F4D1E03-5560-484D-B5BD-FC01EB5C770D}">
      <dgm:prSet/>
      <dgm:spPr/>
      <dgm:t>
        <a:bodyPr/>
        <a:lstStyle/>
        <a:p>
          <a:endParaRPr lang="en-US"/>
        </a:p>
      </dgm:t>
    </dgm:pt>
    <dgm:pt modelId="{4164E955-8E89-4BEA-AB64-697FB69920F6}">
      <dgm:prSet/>
      <dgm:spPr/>
      <dgm:t>
        <a:bodyPr/>
        <a:lstStyle/>
        <a:p>
          <a:r>
            <a:rPr lang="en-US"/>
            <a:t>What is Luke hired an attorney and wanted her to be present for </a:t>
          </a:r>
          <a:r>
            <a:rPr lang="en-US" u="sng"/>
            <a:t>all</a:t>
          </a:r>
          <a:r>
            <a:rPr lang="en-US"/>
            <a:t> interviews?</a:t>
          </a:r>
        </a:p>
      </dgm:t>
    </dgm:pt>
    <dgm:pt modelId="{80F93A6F-AC43-4FE7-B2E5-9C5CBEB08FFA}" type="parTrans" cxnId="{53889BEC-E16D-496E-A8E8-99705182670C}">
      <dgm:prSet/>
      <dgm:spPr/>
      <dgm:t>
        <a:bodyPr/>
        <a:lstStyle/>
        <a:p>
          <a:endParaRPr lang="en-US"/>
        </a:p>
      </dgm:t>
    </dgm:pt>
    <dgm:pt modelId="{7E642DE6-08B8-474A-9E86-673854F482DA}" type="sibTrans" cxnId="{53889BEC-E16D-496E-A8E8-99705182670C}">
      <dgm:prSet/>
      <dgm:spPr/>
      <dgm:t>
        <a:bodyPr/>
        <a:lstStyle/>
        <a:p>
          <a:endParaRPr lang="en-US"/>
        </a:p>
      </dgm:t>
    </dgm:pt>
    <dgm:pt modelId="{634EDEFA-E932-4AB1-A26D-E313DA3A148B}">
      <dgm:prSet/>
      <dgm:spPr/>
      <dgm:t>
        <a:bodyPr/>
        <a:lstStyle/>
        <a:p>
          <a:r>
            <a:rPr lang="en-US" dirty="0"/>
            <a:t>What if the investigation had uncovered the following electronic messages between Luke and Jessie:</a:t>
          </a:r>
        </a:p>
      </dgm:t>
    </dgm:pt>
    <dgm:pt modelId="{F948F1C3-2CA4-49B9-BDD5-23A179EEF369}" type="parTrans" cxnId="{4333611F-D658-4D8F-94FC-10C39C02C253}">
      <dgm:prSet/>
      <dgm:spPr/>
      <dgm:t>
        <a:bodyPr/>
        <a:lstStyle/>
        <a:p>
          <a:endParaRPr lang="en-US"/>
        </a:p>
      </dgm:t>
    </dgm:pt>
    <dgm:pt modelId="{7CEAA408-8FF8-4696-92B4-B8C660248B9C}" type="sibTrans" cxnId="{4333611F-D658-4D8F-94FC-10C39C02C253}">
      <dgm:prSet/>
      <dgm:spPr/>
      <dgm:t>
        <a:bodyPr/>
        <a:lstStyle/>
        <a:p>
          <a:endParaRPr lang="en-US"/>
        </a:p>
      </dgm:t>
    </dgm:pt>
    <dgm:pt modelId="{7F8E8FAF-5BD2-4978-A7A1-1B5C61F73E81}">
      <dgm:prSet/>
      <dgm:spPr/>
      <dgm:t>
        <a:bodyPr/>
        <a:lstStyle/>
        <a:p>
          <a:r>
            <a:rPr lang="en-US" i="1" dirty="0"/>
            <a:t>Luke:  You can’t break up with me.</a:t>
          </a:r>
        </a:p>
      </dgm:t>
    </dgm:pt>
    <dgm:pt modelId="{4BC100FC-C810-44ED-8BE6-EC46EACFAC25}" type="parTrans" cxnId="{A0BC2872-EDCB-4FDD-BCD8-A67E2CC98F99}">
      <dgm:prSet/>
      <dgm:spPr/>
      <dgm:t>
        <a:bodyPr/>
        <a:lstStyle/>
        <a:p>
          <a:endParaRPr lang="en-US"/>
        </a:p>
      </dgm:t>
    </dgm:pt>
    <dgm:pt modelId="{86694B16-55E2-4426-8765-ECF569B3EF35}" type="sibTrans" cxnId="{A0BC2872-EDCB-4FDD-BCD8-A67E2CC98F99}">
      <dgm:prSet/>
      <dgm:spPr/>
      <dgm:t>
        <a:bodyPr/>
        <a:lstStyle/>
        <a:p>
          <a:endParaRPr lang="en-US"/>
        </a:p>
      </dgm:t>
    </dgm:pt>
    <dgm:pt modelId="{779F1F64-67D2-4CA3-8AD7-DC403E231ED7}">
      <dgm:prSet/>
      <dgm:spPr/>
      <dgm:t>
        <a:bodyPr/>
        <a:lstStyle/>
        <a:p>
          <a:r>
            <a:rPr lang="en-US" i="1" dirty="0"/>
            <a:t>Jessie:  I already did.  You know that.</a:t>
          </a:r>
        </a:p>
      </dgm:t>
    </dgm:pt>
    <dgm:pt modelId="{A4DA76F2-B6F3-4FFC-A4DE-2EA8663036AC}" type="parTrans" cxnId="{885C17A9-44FC-44DB-AAD4-1D5779183D99}">
      <dgm:prSet/>
      <dgm:spPr/>
      <dgm:t>
        <a:bodyPr/>
        <a:lstStyle/>
        <a:p>
          <a:endParaRPr lang="en-US"/>
        </a:p>
      </dgm:t>
    </dgm:pt>
    <dgm:pt modelId="{CBA3DB07-9237-476A-B7CA-C3D7A7A3AFC3}" type="sibTrans" cxnId="{885C17A9-44FC-44DB-AAD4-1D5779183D99}">
      <dgm:prSet/>
      <dgm:spPr/>
      <dgm:t>
        <a:bodyPr/>
        <a:lstStyle/>
        <a:p>
          <a:endParaRPr lang="en-US"/>
        </a:p>
      </dgm:t>
    </dgm:pt>
    <dgm:pt modelId="{7978149D-4179-42FE-96E3-815FF8CE10EF}">
      <dgm:prSet/>
      <dgm:spPr/>
      <dgm:t>
        <a:bodyPr/>
        <a:lstStyle/>
        <a:p>
          <a:r>
            <a:rPr lang="en-US" i="1" dirty="0"/>
            <a:t>Luke:  I’ll never leave you alone.  Easy walk to your house. </a:t>
          </a:r>
        </a:p>
      </dgm:t>
    </dgm:pt>
    <dgm:pt modelId="{DA748A41-157D-46D7-926F-F73622AA4A88}" type="parTrans" cxnId="{918FA0BF-016C-486A-A157-C64110A73FBF}">
      <dgm:prSet/>
      <dgm:spPr/>
      <dgm:t>
        <a:bodyPr/>
        <a:lstStyle/>
        <a:p>
          <a:endParaRPr lang="en-US"/>
        </a:p>
      </dgm:t>
    </dgm:pt>
    <dgm:pt modelId="{F0F6D7CD-214B-4AB7-8E4A-F10931BCB793}" type="sibTrans" cxnId="{918FA0BF-016C-486A-A157-C64110A73FBF}">
      <dgm:prSet/>
      <dgm:spPr/>
      <dgm:t>
        <a:bodyPr/>
        <a:lstStyle/>
        <a:p>
          <a:endParaRPr lang="en-US"/>
        </a:p>
      </dgm:t>
    </dgm:pt>
    <dgm:pt modelId="{52B4880D-CB42-4099-B591-CDD008858661}" type="pres">
      <dgm:prSet presAssocID="{0542E9A1-0692-4F4A-B698-856126412ECE}" presName="hierChild1" presStyleCnt="0">
        <dgm:presLayoutVars>
          <dgm:chPref val="1"/>
          <dgm:dir/>
          <dgm:animOne val="branch"/>
          <dgm:animLvl val="lvl"/>
          <dgm:resizeHandles/>
        </dgm:presLayoutVars>
      </dgm:prSet>
      <dgm:spPr/>
    </dgm:pt>
    <dgm:pt modelId="{24B2A3B2-8296-4528-A96A-9AE2FFBB6256}" type="pres">
      <dgm:prSet presAssocID="{A14405D6-5424-4DF2-903E-343BD9F48C34}" presName="hierRoot1" presStyleCnt="0"/>
      <dgm:spPr/>
    </dgm:pt>
    <dgm:pt modelId="{631E5AEA-DF05-4723-9F35-362049148622}" type="pres">
      <dgm:prSet presAssocID="{A14405D6-5424-4DF2-903E-343BD9F48C34}" presName="composite" presStyleCnt="0"/>
      <dgm:spPr/>
    </dgm:pt>
    <dgm:pt modelId="{89A820D5-62CC-4120-9774-8D5B1C42B0A0}" type="pres">
      <dgm:prSet presAssocID="{A14405D6-5424-4DF2-903E-343BD9F48C34}" presName="background" presStyleLbl="node0" presStyleIdx="0" presStyleCnt="4"/>
      <dgm:spPr/>
    </dgm:pt>
    <dgm:pt modelId="{E2AE8BDB-3738-4E95-A88E-EE9CDC0FAA6E}" type="pres">
      <dgm:prSet presAssocID="{A14405D6-5424-4DF2-903E-343BD9F48C34}" presName="text" presStyleLbl="fgAcc0" presStyleIdx="0" presStyleCnt="4">
        <dgm:presLayoutVars>
          <dgm:chPref val="3"/>
        </dgm:presLayoutVars>
      </dgm:prSet>
      <dgm:spPr/>
    </dgm:pt>
    <dgm:pt modelId="{8D65879E-475F-47B2-93DD-85BA63246DAF}" type="pres">
      <dgm:prSet presAssocID="{A14405D6-5424-4DF2-903E-343BD9F48C34}" presName="hierChild2" presStyleCnt="0"/>
      <dgm:spPr/>
    </dgm:pt>
    <dgm:pt modelId="{22D26115-C2A4-42F5-B401-2E1F1F4EB13C}" type="pres">
      <dgm:prSet presAssocID="{64F91401-D7E2-472F-9EB4-D8A782D1876B}" presName="hierRoot1" presStyleCnt="0"/>
      <dgm:spPr/>
    </dgm:pt>
    <dgm:pt modelId="{4546E324-84BB-4C4A-993D-73D54B6BFE50}" type="pres">
      <dgm:prSet presAssocID="{64F91401-D7E2-472F-9EB4-D8A782D1876B}" presName="composite" presStyleCnt="0"/>
      <dgm:spPr/>
    </dgm:pt>
    <dgm:pt modelId="{21C6D0F0-E712-483F-9FF6-9F458C20A599}" type="pres">
      <dgm:prSet presAssocID="{64F91401-D7E2-472F-9EB4-D8A782D1876B}" presName="background" presStyleLbl="node0" presStyleIdx="1" presStyleCnt="4"/>
      <dgm:spPr/>
    </dgm:pt>
    <dgm:pt modelId="{CE723653-8BA3-41BA-916C-0176F4465616}" type="pres">
      <dgm:prSet presAssocID="{64F91401-D7E2-472F-9EB4-D8A782D1876B}" presName="text" presStyleLbl="fgAcc0" presStyleIdx="1" presStyleCnt="4">
        <dgm:presLayoutVars>
          <dgm:chPref val="3"/>
        </dgm:presLayoutVars>
      </dgm:prSet>
      <dgm:spPr/>
    </dgm:pt>
    <dgm:pt modelId="{C7546678-FBE0-4357-90D8-7DC6EAEF3F34}" type="pres">
      <dgm:prSet presAssocID="{64F91401-D7E2-472F-9EB4-D8A782D1876B}" presName="hierChild2" presStyleCnt="0"/>
      <dgm:spPr/>
    </dgm:pt>
    <dgm:pt modelId="{AB84C76A-BB14-45D8-8028-529F81E1C474}" type="pres">
      <dgm:prSet presAssocID="{4164E955-8E89-4BEA-AB64-697FB69920F6}" presName="hierRoot1" presStyleCnt="0"/>
      <dgm:spPr/>
    </dgm:pt>
    <dgm:pt modelId="{C08AF737-81C2-426F-85E5-3C40EF19302A}" type="pres">
      <dgm:prSet presAssocID="{4164E955-8E89-4BEA-AB64-697FB69920F6}" presName="composite" presStyleCnt="0"/>
      <dgm:spPr/>
    </dgm:pt>
    <dgm:pt modelId="{6EF6D2D7-0FBF-4A56-87B0-B47014CC1689}" type="pres">
      <dgm:prSet presAssocID="{4164E955-8E89-4BEA-AB64-697FB69920F6}" presName="background" presStyleLbl="node0" presStyleIdx="2" presStyleCnt="4"/>
      <dgm:spPr/>
    </dgm:pt>
    <dgm:pt modelId="{6E0DA988-66F7-48B3-9B01-83D3B26CD482}" type="pres">
      <dgm:prSet presAssocID="{4164E955-8E89-4BEA-AB64-697FB69920F6}" presName="text" presStyleLbl="fgAcc0" presStyleIdx="2" presStyleCnt="4">
        <dgm:presLayoutVars>
          <dgm:chPref val="3"/>
        </dgm:presLayoutVars>
      </dgm:prSet>
      <dgm:spPr/>
    </dgm:pt>
    <dgm:pt modelId="{BB486F50-6C59-47E9-BDD3-8F5AD3FB1345}" type="pres">
      <dgm:prSet presAssocID="{4164E955-8E89-4BEA-AB64-697FB69920F6}" presName="hierChild2" presStyleCnt="0"/>
      <dgm:spPr/>
    </dgm:pt>
    <dgm:pt modelId="{9E92EA2F-A437-4AF8-BC09-58A5C0AEDDA1}" type="pres">
      <dgm:prSet presAssocID="{634EDEFA-E932-4AB1-A26D-E313DA3A148B}" presName="hierRoot1" presStyleCnt="0"/>
      <dgm:spPr/>
    </dgm:pt>
    <dgm:pt modelId="{D2861703-F5AC-4FBA-AE85-6DD6968E4596}" type="pres">
      <dgm:prSet presAssocID="{634EDEFA-E932-4AB1-A26D-E313DA3A148B}" presName="composite" presStyleCnt="0"/>
      <dgm:spPr/>
    </dgm:pt>
    <dgm:pt modelId="{5988F125-257F-4435-AE02-AA815EFC7A3F}" type="pres">
      <dgm:prSet presAssocID="{634EDEFA-E932-4AB1-A26D-E313DA3A148B}" presName="background" presStyleLbl="node0" presStyleIdx="3" presStyleCnt="4"/>
      <dgm:spPr/>
    </dgm:pt>
    <dgm:pt modelId="{D27C3D9E-A347-4031-BB51-F045DF27362C}" type="pres">
      <dgm:prSet presAssocID="{634EDEFA-E932-4AB1-A26D-E313DA3A148B}" presName="text" presStyleLbl="fgAcc0" presStyleIdx="3" presStyleCnt="4">
        <dgm:presLayoutVars>
          <dgm:chPref val="3"/>
        </dgm:presLayoutVars>
      </dgm:prSet>
      <dgm:spPr/>
    </dgm:pt>
    <dgm:pt modelId="{892A548B-FD58-43D5-B18C-542FD35BB256}" type="pres">
      <dgm:prSet presAssocID="{634EDEFA-E932-4AB1-A26D-E313DA3A148B}" presName="hierChild2" presStyleCnt="0"/>
      <dgm:spPr/>
    </dgm:pt>
    <dgm:pt modelId="{FDECCDAF-C15C-462F-AA67-E52C64F7113D}" type="pres">
      <dgm:prSet presAssocID="{4BC100FC-C810-44ED-8BE6-EC46EACFAC25}" presName="Name10" presStyleLbl="parChTrans1D2" presStyleIdx="0" presStyleCnt="3"/>
      <dgm:spPr/>
    </dgm:pt>
    <dgm:pt modelId="{512EEE66-0C90-4273-AFF0-E3A4165C2331}" type="pres">
      <dgm:prSet presAssocID="{7F8E8FAF-5BD2-4978-A7A1-1B5C61F73E81}" presName="hierRoot2" presStyleCnt="0"/>
      <dgm:spPr/>
    </dgm:pt>
    <dgm:pt modelId="{D09A178A-6222-49ED-991D-048900E20A7C}" type="pres">
      <dgm:prSet presAssocID="{7F8E8FAF-5BD2-4978-A7A1-1B5C61F73E81}" presName="composite2" presStyleCnt="0"/>
      <dgm:spPr/>
    </dgm:pt>
    <dgm:pt modelId="{1CAA4270-6CB7-41F1-8536-495322FC5EB3}" type="pres">
      <dgm:prSet presAssocID="{7F8E8FAF-5BD2-4978-A7A1-1B5C61F73E81}" presName="background2" presStyleLbl="node2" presStyleIdx="0" presStyleCnt="3"/>
      <dgm:spPr/>
    </dgm:pt>
    <dgm:pt modelId="{887B6AD2-86D6-40DB-AEF2-159930B867E3}" type="pres">
      <dgm:prSet presAssocID="{7F8E8FAF-5BD2-4978-A7A1-1B5C61F73E81}" presName="text2" presStyleLbl="fgAcc2" presStyleIdx="0" presStyleCnt="3">
        <dgm:presLayoutVars>
          <dgm:chPref val="3"/>
        </dgm:presLayoutVars>
      </dgm:prSet>
      <dgm:spPr/>
    </dgm:pt>
    <dgm:pt modelId="{A197B5D3-6FB2-40C5-A6A0-0BA9DABDD888}" type="pres">
      <dgm:prSet presAssocID="{7F8E8FAF-5BD2-4978-A7A1-1B5C61F73E81}" presName="hierChild3" presStyleCnt="0"/>
      <dgm:spPr/>
    </dgm:pt>
    <dgm:pt modelId="{2B1969E3-4331-4EDC-94F2-9FCA22578B96}" type="pres">
      <dgm:prSet presAssocID="{A4DA76F2-B6F3-4FFC-A4DE-2EA8663036AC}" presName="Name10" presStyleLbl="parChTrans1D2" presStyleIdx="1" presStyleCnt="3"/>
      <dgm:spPr/>
    </dgm:pt>
    <dgm:pt modelId="{DF598330-F0D9-471F-9CFE-03CD6C799D64}" type="pres">
      <dgm:prSet presAssocID="{779F1F64-67D2-4CA3-8AD7-DC403E231ED7}" presName="hierRoot2" presStyleCnt="0"/>
      <dgm:spPr/>
    </dgm:pt>
    <dgm:pt modelId="{BDC22CB6-B749-4E28-BCE9-017D25810262}" type="pres">
      <dgm:prSet presAssocID="{779F1F64-67D2-4CA3-8AD7-DC403E231ED7}" presName="composite2" presStyleCnt="0"/>
      <dgm:spPr/>
    </dgm:pt>
    <dgm:pt modelId="{A8F0B063-DB6B-4313-922B-FCA639468E08}" type="pres">
      <dgm:prSet presAssocID="{779F1F64-67D2-4CA3-8AD7-DC403E231ED7}" presName="background2" presStyleLbl="node2" presStyleIdx="1" presStyleCnt="3"/>
      <dgm:spPr/>
    </dgm:pt>
    <dgm:pt modelId="{B409C9CB-0141-4570-92A7-3AB2F4746CCC}" type="pres">
      <dgm:prSet presAssocID="{779F1F64-67D2-4CA3-8AD7-DC403E231ED7}" presName="text2" presStyleLbl="fgAcc2" presStyleIdx="1" presStyleCnt="3">
        <dgm:presLayoutVars>
          <dgm:chPref val="3"/>
        </dgm:presLayoutVars>
      </dgm:prSet>
      <dgm:spPr/>
    </dgm:pt>
    <dgm:pt modelId="{5C8DAAAF-FBE6-4A75-BC1F-A988DC4ED111}" type="pres">
      <dgm:prSet presAssocID="{779F1F64-67D2-4CA3-8AD7-DC403E231ED7}" presName="hierChild3" presStyleCnt="0"/>
      <dgm:spPr/>
    </dgm:pt>
    <dgm:pt modelId="{046CFFC2-EF4F-4409-9889-6B099D95ED79}" type="pres">
      <dgm:prSet presAssocID="{DA748A41-157D-46D7-926F-F73622AA4A88}" presName="Name10" presStyleLbl="parChTrans1D2" presStyleIdx="2" presStyleCnt="3"/>
      <dgm:spPr/>
    </dgm:pt>
    <dgm:pt modelId="{AAFEA692-AEE7-4F53-B539-BA2718546AE4}" type="pres">
      <dgm:prSet presAssocID="{7978149D-4179-42FE-96E3-815FF8CE10EF}" presName="hierRoot2" presStyleCnt="0"/>
      <dgm:spPr/>
    </dgm:pt>
    <dgm:pt modelId="{9AA51ADC-C6B6-470B-974D-29C7B0039F6A}" type="pres">
      <dgm:prSet presAssocID="{7978149D-4179-42FE-96E3-815FF8CE10EF}" presName="composite2" presStyleCnt="0"/>
      <dgm:spPr/>
    </dgm:pt>
    <dgm:pt modelId="{26FC3D53-A43E-482A-94A0-4B1617A7324D}" type="pres">
      <dgm:prSet presAssocID="{7978149D-4179-42FE-96E3-815FF8CE10EF}" presName="background2" presStyleLbl="node2" presStyleIdx="2" presStyleCnt="3"/>
      <dgm:spPr/>
    </dgm:pt>
    <dgm:pt modelId="{1E4AAC91-BF2F-4459-9741-61905FED4244}" type="pres">
      <dgm:prSet presAssocID="{7978149D-4179-42FE-96E3-815FF8CE10EF}" presName="text2" presStyleLbl="fgAcc2" presStyleIdx="2" presStyleCnt="3">
        <dgm:presLayoutVars>
          <dgm:chPref val="3"/>
        </dgm:presLayoutVars>
      </dgm:prSet>
      <dgm:spPr/>
    </dgm:pt>
    <dgm:pt modelId="{48EE299A-E9D8-4E01-B88E-AB39AED38688}" type="pres">
      <dgm:prSet presAssocID="{7978149D-4179-42FE-96E3-815FF8CE10EF}" presName="hierChild3" presStyleCnt="0"/>
      <dgm:spPr/>
    </dgm:pt>
  </dgm:ptLst>
  <dgm:cxnLst>
    <dgm:cxn modelId="{2F4D1E03-5560-484D-B5BD-FC01EB5C770D}" srcId="{0542E9A1-0692-4F4A-B698-856126412ECE}" destId="{64F91401-D7E2-472F-9EB4-D8A782D1876B}" srcOrd="1" destOrd="0" parTransId="{C81B3DD7-1788-40A1-9ACC-6432395905EA}" sibTransId="{EE121ABA-1253-4B7C-8CFD-0F9602BA311D}"/>
    <dgm:cxn modelId="{1824AB10-D6C6-4795-AA27-505C81473718}" type="presOf" srcId="{A4DA76F2-B6F3-4FFC-A4DE-2EA8663036AC}" destId="{2B1969E3-4331-4EDC-94F2-9FCA22578B96}" srcOrd="0" destOrd="0" presId="urn:microsoft.com/office/officeart/2005/8/layout/hierarchy1"/>
    <dgm:cxn modelId="{F806A11B-C046-4EAA-9319-6BDD4BFED34B}" type="presOf" srcId="{779F1F64-67D2-4CA3-8AD7-DC403E231ED7}" destId="{B409C9CB-0141-4570-92A7-3AB2F4746CCC}" srcOrd="0" destOrd="0" presId="urn:microsoft.com/office/officeart/2005/8/layout/hierarchy1"/>
    <dgm:cxn modelId="{4333611F-D658-4D8F-94FC-10C39C02C253}" srcId="{0542E9A1-0692-4F4A-B698-856126412ECE}" destId="{634EDEFA-E932-4AB1-A26D-E313DA3A148B}" srcOrd="3" destOrd="0" parTransId="{F948F1C3-2CA4-49B9-BDD5-23A179EEF369}" sibTransId="{7CEAA408-8FF8-4696-92B4-B8C660248B9C}"/>
    <dgm:cxn modelId="{116BA93B-3B8C-4441-BDB3-30A3A82BC2AF}" type="presOf" srcId="{7978149D-4179-42FE-96E3-815FF8CE10EF}" destId="{1E4AAC91-BF2F-4459-9741-61905FED4244}" srcOrd="0" destOrd="0" presId="urn:microsoft.com/office/officeart/2005/8/layout/hierarchy1"/>
    <dgm:cxn modelId="{5748734A-6F78-4043-9025-7A0147517BD0}" type="presOf" srcId="{A14405D6-5424-4DF2-903E-343BD9F48C34}" destId="{E2AE8BDB-3738-4E95-A88E-EE9CDC0FAA6E}" srcOrd="0" destOrd="0" presId="urn:microsoft.com/office/officeart/2005/8/layout/hierarchy1"/>
    <dgm:cxn modelId="{93CF9E5A-E025-4CE7-9936-EF821C43F38B}" srcId="{0542E9A1-0692-4F4A-B698-856126412ECE}" destId="{A14405D6-5424-4DF2-903E-343BD9F48C34}" srcOrd="0" destOrd="0" parTransId="{CF320880-7E79-44EE-A14A-A35BD8F8E589}" sibTransId="{2551A2FA-7546-46CD-BDCD-F46A96C00A5C}"/>
    <dgm:cxn modelId="{4959825D-74E3-4066-B606-D56AD09A3E32}" type="presOf" srcId="{64F91401-D7E2-472F-9EB4-D8A782D1876B}" destId="{CE723653-8BA3-41BA-916C-0176F4465616}" srcOrd="0" destOrd="0" presId="urn:microsoft.com/office/officeart/2005/8/layout/hierarchy1"/>
    <dgm:cxn modelId="{A0BC2872-EDCB-4FDD-BCD8-A67E2CC98F99}" srcId="{634EDEFA-E932-4AB1-A26D-E313DA3A148B}" destId="{7F8E8FAF-5BD2-4978-A7A1-1B5C61F73E81}" srcOrd="0" destOrd="0" parTransId="{4BC100FC-C810-44ED-8BE6-EC46EACFAC25}" sibTransId="{86694B16-55E2-4426-8765-ECF569B3EF35}"/>
    <dgm:cxn modelId="{429A3094-2D3E-423D-800E-F49B469A4BB6}" type="presOf" srcId="{4164E955-8E89-4BEA-AB64-697FB69920F6}" destId="{6E0DA988-66F7-48B3-9B01-83D3B26CD482}" srcOrd="0" destOrd="0" presId="urn:microsoft.com/office/officeart/2005/8/layout/hierarchy1"/>
    <dgm:cxn modelId="{885C17A9-44FC-44DB-AAD4-1D5779183D99}" srcId="{634EDEFA-E932-4AB1-A26D-E313DA3A148B}" destId="{779F1F64-67D2-4CA3-8AD7-DC403E231ED7}" srcOrd="1" destOrd="0" parTransId="{A4DA76F2-B6F3-4FFC-A4DE-2EA8663036AC}" sibTransId="{CBA3DB07-9237-476A-B7CA-C3D7A7A3AFC3}"/>
    <dgm:cxn modelId="{039639B6-7ECD-4869-BCE9-628EA4BF5157}" type="presOf" srcId="{4BC100FC-C810-44ED-8BE6-EC46EACFAC25}" destId="{FDECCDAF-C15C-462F-AA67-E52C64F7113D}" srcOrd="0" destOrd="0" presId="urn:microsoft.com/office/officeart/2005/8/layout/hierarchy1"/>
    <dgm:cxn modelId="{DED750BB-C676-47B1-BD10-23E235769E38}" type="presOf" srcId="{634EDEFA-E932-4AB1-A26D-E313DA3A148B}" destId="{D27C3D9E-A347-4031-BB51-F045DF27362C}" srcOrd="0" destOrd="0" presId="urn:microsoft.com/office/officeart/2005/8/layout/hierarchy1"/>
    <dgm:cxn modelId="{918FA0BF-016C-486A-A157-C64110A73FBF}" srcId="{634EDEFA-E932-4AB1-A26D-E313DA3A148B}" destId="{7978149D-4179-42FE-96E3-815FF8CE10EF}" srcOrd="2" destOrd="0" parTransId="{DA748A41-157D-46D7-926F-F73622AA4A88}" sibTransId="{F0F6D7CD-214B-4AB7-8E4A-F10931BCB793}"/>
    <dgm:cxn modelId="{AD335CC4-C373-4B67-8636-E0DFE389075D}" type="presOf" srcId="{7F8E8FAF-5BD2-4978-A7A1-1B5C61F73E81}" destId="{887B6AD2-86D6-40DB-AEF2-159930B867E3}" srcOrd="0" destOrd="0" presId="urn:microsoft.com/office/officeart/2005/8/layout/hierarchy1"/>
    <dgm:cxn modelId="{F86CEDCA-57DA-4C5A-823C-A887B47A0F8B}" type="presOf" srcId="{0542E9A1-0692-4F4A-B698-856126412ECE}" destId="{52B4880D-CB42-4099-B591-CDD008858661}" srcOrd="0" destOrd="0" presId="urn:microsoft.com/office/officeart/2005/8/layout/hierarchy1"/>
    <dgm:cxn modelId="{20B3CEDF-FCE3-40BA-93BB-D43286E59CF7}" type="presOf" srcId="{DA748A41-157D-46D7-926F-F73622AA4A88}" destId="{046CFFC2-EF4F-4409-9889-6B099D95ED79}" srcOrd="0" destOrd="0" presId="urn:microsoft.com/office/officeart/2005/8/layout/hierarchy1"/>
    <dgm:cxn modelId="{53889BEC-E16D-496E-A8E8-99705182670C}" srcId="{0542E9A1-0692-4F4A-B698-856126412ECE}" destId="{4164E955-8E89-4BEA-AB64-697FB69920F6}" srcOrd="2" destOrd="0" parTransId="{80F93A6F-AC43-4FE7-B2E5-9C5CBEB08FFA}" sibTransId="{7E642DE6-08B8-474A-9E86-673854F482DA}"/>
    <dgm:cxn modelId="{A81A8B37-4C2B-4B7E-A74A-DF1D6C42B448}" type="presParOf" srcId="{52B4880D-CB42-4099-B591-CDD008858661}" destId="{24B2A3B2-8296-4528-A96A-9AE2FFBB6256}" srcOrd="0" destOrd="0" presId="urn:microsoft.com/office/officeart/2005/8/layout/hierarchy1"/>
    <dgm:cxn modelId="{40C2FE21-0AED-432D-81A3-E0A3AFB38467}" type="presParOf" srcId="{24B2A3B2-8296-4528-A96A-9AE2FFBB6256}" destId="{631E5AEA-DF05-4723-9F35-362049148622}" srcOrd="0" destOrd="0" presId="urn:microsoft.com/office/officeart/2005/8/layout/hierarchy1"/>
    <dgm:cxn modelId="{1A7A48A9-D8A8-40DB-83C7-59C29DA1CD95}" type="presParOf" srcId="{631E5AEA-DF05-4723-9F35-362049148622}" destId="{89A820D5-62CC-4120-9774-8D5B1C42B0A0}" srcOrd="0" destOrd="0" presId="urn:microsoft.com/office/officeart/2005/8/layout/hierarchy1"/>
    <dgm:cxn modelId="{08A6365E-488F-4333-BDE5-AA2BB8B5D105}" type="presParOf" srcId="{631E5AEA-DF05-4723-9F35-362049148622}" destId="{E2AE8BDB-3738-4E95-A88E-EE9CDC0FAA6E}" srcOrd="1" destOrd="0" presId="urn:microsoft.com/office/officeart/2005/8/layout/hierarchy1"/>
    <dgm:cxn modelId="{E694A9CE-6A58-4BC6-9EA7-270E7001F421}" type="presParOf" srcId="{24B2A3B2-8296-4528-A96A-9AE2FFBB6256}" destId="{8D65879E-475F-47B2-93DD-85BA63246DAF}" srcOrd="1" destOrd="0" presId="urn:microsoft.com/office/officeart/2005/8/layout/hierarchy1"/>
    <dgm:cxn modelId="{9A0CC8D9-87C0-4B44-AC81-5553304BBF35}" type="presParOf" srcId="{52B4880D-CB42-4099-B591-CDD008858661}" destId="{22D26115-C2A4-42F5-B401-2E1F1F4EB13C}" srcOrd="1" destOrd="0" presId="urn:microsoft.com/office/officeart/2005/8/layout/hierarchy1"/>
    <dgm:cxn modelId="{CD846D2E-8B06-4601-8A56-9851B0704B52}" type="presParOf" srcId="{22D26115-C2A4-42F5-B401-2E1F1F4EB13C}" destId="{4546E324-84BB-4C4A-993D-73D54B6BFE50}" srcOrd="0" destOrd="0" presId="urn:microsoft.com/office/officeart/2005/8/layout/hierarchy1"/>
    <dgm:cxn modelId="{F226524B-654A-49BA-9160-59D066EC09D0}" type="presParOf" srcId="{4546E324-84BB-4C4A-993D-73D54B6BFE50}" destId="{21C6D0F0-E712-483F-9FF6-9F458C20A599}" srcOrd="0" destOrd="0" presId="urn:microsoft.com/office/officeart/2005/8/layout/hierarchy1"/>
    <dgm:cxn modelId="{56832C06-5A59-47EF-AF38-582396459ECB}" type="presParOf" srcId="{4546E324-84BB-4C4A-993D-73D54B6BFE50}" destId="{CE723653-8BA3-41BA-916C-0176F4465616}" srcOrd="1" destOrd="0" presId="urn:microsoft.com/office/officeart/2005/8/layout/hierarchy1"/>
    <dgm:cxn modelId="{0FCA1B6A-CDEC-4EF6-BB10-FDDBC34BB677}" type="presParOf" srcId="{22D26115-C2A4-42F5-B401-2E1F1F4EB13C}" destId="{C7546678-FBE0-4357-90D8-7DC6EAEF3F34}" srcOrd="1" destOrd="0" presId="urn:microsoft.com/office/officeart/2005/8/layout/hierarchy1"/>
    <dgm:cxn modelId="{D2FFF491-5A76-4925-B862-C9A4ABC90AFA}" type="presParOf" srcId="{52B4880D-CB42-4099-B591-CDD008858661}" destId="{AB84C76A-BB14-45D8-8028-529F81E1C474}" srcOrd="2" destOrd="0" presId="urn:microsoft.com/office/officeart/2005/8/layout/hierarchy1"/>
    <dgm:cxn modelId="{33B0FDD1-3A3B-4A9A-A084-320B2E3BE9DC}" type="presParOf" srcId="{AB84C76A-BB14-45D8-8028-529F81E1C474}" destId="{C08AF737-81C2-426F-85E5-3C40EF19302A}" srcOrd="0" destOrd="0" presId="urn:microsoft.com/office/officeart/2005/8/layout/hierarchy1"/>
    <dgm:cxn modelId="{8729D7B9-9993-46A8-A3BF-44FA34F31C24}" type="presParOf" srcId="{C08AF737-81C2-426F-85E5-3C40EF19302A}" destId="{6EF6D2D7-0FBF-4A56-87B0-B47014CC1689}" srcOrd="0" destOrd="0" presId="urn:microsoft.com/office/officeart/2005/8/layout/hierarchy1"/>
    <dgm:cxn modelId="{4CA4B7EB-E50E-4587-A522-86F8465474FE}" type="presParOf" srcId="{C08AF737-81C2-426F-85E5-3C40EF19302A}" destId="{6E0DA988-66F7-48B3-9B01-83D3B26CD482}" srcOrd="1" destOrd="0" presId="urn:microsoft.com/office/officeart/2005/8/layout/hierarchy1"/>
    <dgm:cxn modelId="{7FE7FE2B-8058-483A-8621-6987122F0802}" type="presParOf" srcId="{AB84C76A-BB14-45D8-8028-529F81E1C474}" destId="{BB486F50-6C59-47E9-BDD3-8F5AD3FB1345}" srcOrd="1" destOrd="0" presId="urn:microsoft.com/office/officeart/2005/8/layout/hierarchy1"/>
    <dgm:cxn modelId="{D18409A1-EB0E-403D-A9FF-AB11EDDD087A}" type="presParOf" srcId="{52B4880D-CB42-4099-B591-CDD008858661}" destId="{9E92EA2F-A437-4AF8-BC09-58A5C0AEDDA1}" srcOrd="3" destOrd="0" presId="urn:microsoft.com/office/officeart/2005/8/layout/hierarchy1"/>
    <dgm:cxn modelId="{8DFD8661-0565-49E4-8A03-7B5B3E632442}" type="presParOf" srcId="{9E92EA2F-A437-4AF8-BC09-58A5C0AEDDA1}" destId="{D2861703-F5AC-4FBA-AE85-6DD6968E4596}" srcOrd="0" destOrd="0" presId="urn:microsoft.com/office/officeart/2005/8/layout/hierarchy1"/>
    <dgm:cxn modelId="{F52F8C7E-6BD7-4299-9BA0-7D2ED8FAD96D}" type="presParOf" srcId="{D2861703-F5AC-4FBA-AE85-6DD6968E4596}" destId="{5988F125-257F-4435-AE02-AA815EFC7A3F}" srcOrd="0" destOrd="0" presId="urn:microsoft.com/office/officeart/2005/8/layout/hierarchy1"/>
    <dgm:cxn modelId="{9526B777-4689-430B-B09F-1D90E61A4919}" type="presParOf" srcId="{D2861703-F5AC-4FBA-AE85-6DD6968E4596}" destId="{D27C3D9E-A347-4031-BB51-F045DF27362C}" srcOrd="1" destOrd="0" presId="urn:microsoft.com/office/officeart/2005/8/layout/hierarchy1"/>
    <dgm:cxn modelId="{CA55BA6D-3E4F-4BBC-8D76-DA3D3E854416}" type="presParOf" srcId="{9E92EA2F-A437-4AF8-BC09-58A5C0AEDDA1}" destId="{892A548B-FD58-43D5-B18C-542FD35BB256}" srcOrd="1" destOrd="0" presId="urn:microsoft.com/office/officeart/2005/8/layout/hierarchy1"/>
    <dgm:cxn modelId="{05B762F4-D019-42EC-BB64-E30F5058EF02}" type="presParOf" srcId="{892A548B-FD58-43D5-B18C-542FD35BB256}" destId="{FDECCDAF-C15C-462F-AA67-E52C64F7113D}" srcOrd="0" destOrd="0" presId="urn:microsoft.com/office/officeart/2005/8/layout/hierarchy1"/>
    <dgm:cxn modelId="{6258561C-EEAD-412B-BC7E-5CFB29DA9C81}" type="presParOf" srcId="{892A548B-FD58-43D5-B18C-542FD35BB256}" destId="{512EEE66-0C90-4273-AFF0-E3A4165C2331}" srcOrd="1" destOrd="0" presId="urn:microsoft.com/office/officeart/2005/8/layout/hierarchy1"/>
    <dgm:cxn modelId="{208566FE-A11C-442A-9279-F51DF849DF8D}" type="presParOf" srcId="{512EEE66-0C90-4273-AFF0-E3A4165C2331}" destId="{D09A178A-6222-49ED-991D-048900E20A7C}" srcOrd="0" destOrd="0" presId="urn:microsoft.com/office/officeart/2005/8/layout/hierarchy1"/>
    <dgm:cxn modelId="{1FC71A85-483E-4447-8CA2-BA53F9FC44ED}" type="presParOf" srcId="{D09A178A-6222-49ED-991D-048900E20A7C}" destId="{1CAA4270-6CB7-41F1-8536-495322FC5EB3}" srcOrd="0" destOrd="0" presId="urn:microsoft.com/office/officeart/2005/8/layout/hierarchy1"/>
    <dgm:cxn modelId="{24472DB6-AF62-47EB-9B66-0C6519E704A4}" type="presParOf" srcId="{D09A178A-6222-49ED-991D-048900E20A7C}" destId="{887B6AD2-86D6-40DB-AEF2-159930B867E3}" srcOrd="1" destOrd="0" presId="urn:microsoft.com/office/officeart/2005/8/layout/hierarchy1"/>
    <dgm:cxn modelId="{C16D52B6-5179-4D2D-9094-C170B8E2BB18}" type="presParOf" srcId="{512EEE66-0C90-4273-AFF0-E3A4165C2331}" destId="{A197B5D3-6FB2-40C5-A6A0-0BA9DABDD888}" srcOrd="1" destOrd="0" presId="urn:microsoft.com/office/officeart/2005/8/layout/hierarchy1"/>
    <dgm:cxn modelId="{C7407A7C-8635-4614-A441-C19434E0D607}" type="presParOf" srcId="{892A548B-FD58-43D5-B18C-542FD35BB256}" destId="{2B1969E3-4331-4EDC-94F2-9FCA22578B96}" srcOrd="2" destOrd="0" presId="urn:microsoft.com/office/officeart/2005/8/layout/hierarchy1"/>
    <dgm:cxn modelId="{C5A43716-8C30-420F-8914-7739AA448476}" type="presParOf" srcId="{892A548B-FD58-43D5-B18C-542FD35BB256}" destId="{DF598330-F0D9-471F-9CFE-03CD6C799D64}" srcOrd="3" destOrd="0" presId="urn:microsoft.com/office/officeart/2005/8/layout/hierarchy1"/>
    <dgm:cxn modelId="{7A610963-E788-41DE-AB4C-EE17D4463C22}" type="presParOf" srcId="{DF598330-F0D9-471F-9CFE-03CD6C799D64}" destId="{BDC22CB6-B749-4E28-BCE9-017D25810262}" srcOrd="0" destOrd="0" presId="urn:microsoft.com/office/officeart/2005/8/layout/hierarchy1"/>
    <dgm:cxn modelId="{B1F12B03-ECAE-4B0D-B23C-91D7723CB574}" type="presParOf" srcId="{BDC22CB6-B749-4E28-BCE9-017D25810262}" destId="{A8F0B063-DB6B-4313-922B-FCA639468E08}" srcOrd="0" destOrd="0" presId="urn:microsoft.com/office/officeart/2005/8/layout/hierarchy1"/>
    <dgm:cxn modelId="{3C607B6F-9D49-4AB7-BD69-BB66D339DCA9}" type="presParOf" srcId="{BDC22CB6-B749-4E28-BCE9-017D25810262}" destId="{B409C9CB-0141-4570-92A7-3AB2F4746CCC}" srcOrd="1" destOrd="0" presId="urn:microsoft.com/office/officeart/2005/8/layout/hierarchy1"/>
    <dgm:cxn modelId="{CB3F2A51-0B37-4071-A441-FC7B2D76CF2B}" type="presParOf" srcId="{DF598330-F0D9-471F-9CFE-03CD6C799D64}" destId="{5C8DAAAF-FBE6-4A75-BC1F-A988DC4ED111}" srcOrd="1" destOrd="0" presId="urn:microsoft.com/office/officeart/2005/8/layout/hierarchy1"/>
    <dgm:cxn modelId="{C4F83415-8065-4727-AB32-70883927C7C1}" type="presParOf" srcId="{892A548B-FD58-43D5-B18C-542FD35BB256}" destId="{046CFFC2-EF4F-4409-9889-6B099D95ED79}" srcOrd="4" destOrd="0" presId="urn:microsoft.com/office/officeart/2005/8/layout/hierarchy1"/>
    <dgm:cxn modelId="{BF773D32-38C8-4D6C-8B3C-D722B92CCEF9}" type="presParOf" srcId="{892A548B-FD58-43D5-B18C-542FD35BB256}" destId="{AAFEA692-AEE7-4F53-B539-BA2718546AE4}" srcOrd="5" destOrd="0" presId="urn:microsoft.com/office/officeart/2005/8/layout/hierarchy1"/>
    <dgm:cxn modelId="{14A8C20D-9920-4D9C-9713-EF314B1B6833}" type="presParOf" srcId="{AAFEA692-AEE7-4F53-B539-BA2718546AE4}" destId="{9AA51ADC-C6B6-470B-974D-29C7B0039F6A}" srcOrd="0" destOrd="0" presId="urn:microsoft.com/office/officeart/2005/8/layout/hierarchy1"/>
    <dgm:cxn modelId="{864151C6-7148-4D3F-AA94-DB94AD9BDCD7}" type="presParOf" srcId="{9AA51ADC-C6B6-470B-974D-29C7B0039F6A}" destId="{26FC3D53-A43E-482A-94A0-4B1617A7324D}" srcOrd="0" destOrd="0" presId="urn:microsoft.com/office/officeart/2005/8/layout/hierarchy1"/>
    <dgm:cxn modelId="{66E1FAA2-662C-49A4-BB31-C4E8872ADD88}" type="presParOf" srcId="{9AA51ADC-C6B6-470B-974D-29C7B0039F6A}" destId="{1E4AAC91-BF2F-4459-9741-61905FED4244}" srcOrd="1" destOrd="0" presId="urn:microsoft.com/office/officeart/2005/8/layout/hierarchy1"/>
    <dgm:cxn modelId="{8FF6FECB-16C1-4AB0-B974-3842B2C69901}" type="presParOf" srcId="{AAFEA692-AEE7-4F53-B539-BA2718546AE4}" destId="{48EE299A-E9D8-4E01-B88E-AB39AED3868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6CFFC2-EF4F-4409-9889-6B099D95ED79}">
      <dsp:nvSpPr>
        <dsp:cNvPr id="0" name=""/>
        <dsp:cNvSpPr/>
      </dsp:nvSpPr>
      <dsp:spPr>
        <a:xfrm>
          <a:off x="7564780" y="1342484"/>
          <a:ext cx="2217910" cy="527761"/>
        </a:xfrm>
        <a:custGeom>
          <a:avLst/>
          <a:gdLst/>
          <a:ahLst/>
          <a:cxnLst/>
          <a:rect l="0" t="0" r="0" b="0"/>
          <a:pathLst>
            <a:path>
              <a:moveTo>
                <a:pt x="0" y="0"/>
              </a:moveTo>
              <a:lnTo>
                <a:pt x="0" y="359654"/>
              </a:lnTo>
              <a:lnTo>
                <a:pt x="2217910" y="359654"/>
              </a:lnTo>
              <a:lnTo>
                <a:pt x="2217910" y="52776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1969E3-4331-4EDC-94F2-9FCA22578B96}">
      <dsp:nvSpPr>
        <dsp:cNvPr id="0" name=""/>
        <dsp:cNvSpPr/>
      </dsp:nvSpPr>
      <dsp:spPr>
        <a:xfrm>
          <a:off x="7519060" y="1342484"/>
          <a:ext cx="91440" cy="527761"/>
        </a:xfrm>
        <a:custGeom>
          <a:avLst/>
          <a:gdLst/>
          <a:ahLst/>
          <a:cxnLst/>
          <a:rect l="0" t="0" r="0" b="0"/>
          <a:pathLst>
            <a:path>
              <a:moveTo>
                <a:pt x="45720" y="0"/>
              </a:moveTo>
              <a:lnTo>
                <a:pt x="45720" y="52776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ECCDAF-C15C-462F-AA67-E52C64F7113D}">
      <dsp:nvSpPr>
        <dsp:cNvPr id="0" name=""/>
        <dsp:cNvSpPr/>
      </dsp:nvSpPr>
      <dsp:spPr>
        <a:xfrm>
          <a:off x="5346870" y="1342484"/>
          <a:ext cx="2217910" cy="527761"/>
        </a:xfrm>
        <a:custGeom>
          <a:avLst/>
          <a:gdLst/>
          <a:ahLst/>
          <a:cxnLst/>
          <a:rect l="0" t="0" r="0" b="0"/>
          <a:pathLst>
            <a:path>
              <a:moveTo>
                <a:pt x="2217910" y="0"/>
              </a:moveTo>
              <a:lnTo>
                <a:pt x="2217910" y="359654"/>
              </a:lnTo>
              <a:lnTo>
                <a:pt x="0" y="359654"/>
              </a:lnTo>
              <a:lnTo>
                <a:pt x="0" y="52776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A820D5-62CC-4120-9774-8D5B1C42B0A0}">
      <dsp:nvSpPr>
        <dsp:cNvPr id="0" name=""/>
        <dsp:cNvSpPr/>
      </dsp:nvSpPr>
      <dsp:spPr>
        <a:xfrm>
          <a:off x="3724" y="190179"/>
          <a:ext cx="1814653" cy="115230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AE8BDB-3738-4E95-A88E-EE9CDC0FAA6E}">
      <dsp:nvSpPr>
        <dsp:cNvPr id="0" name=""/>
        <dsp:cNvSpPr/>
      </dsp:nvSpPr>
      <dsp:spPr>
        <a:xfrm>
          <a:off x="205352" y="381725"/>
          <a:ext cx="1814653" cy="115230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In Scenario No. 1:</a:t>
          </a:r>
        </a:p>
      </dsp:txBody>
      <dsp:txXfrm>
        <a:off x="239102" y="415475"/>
        <a:ext cx="1747153" cy="1084805"/>
      </dsp:txXfrm>
    </dsp:sp>
    <dsp:sp modelId="{21C6D0F0-E712-483F-9FF6-9F458C20A599}">
      <dsp:nvSpPr>
        <dsp:cNvPr id="0" name=""/>
        <dsp:cNvSpPr/>
      </dsp:nvSpPr>
      <dsp:spPr>
        <a:xfrm>
          <a:off x="2221634" y="190179"/>
          <a:ext cx="1814653" cy="115230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723653-8BA3-41BA-916C-0176F4465616}">
      <dsp:nvSpPr>
        <dsp:cNvPr id="0" name=""/>
        <dsp:cNvSpPr/>
      </dsp:nvSpPr>
      <dsp:spPr>
        <a:xfrm>
          <a:off x="2423262" y="381725"/>
          <a:ext cx="1814653" cy="115230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What if Jessie </a:t>
          </a:r>
          <a:r>
            <a:rPr lang="en-US" sz="1100" u="sng" kern="1200"/>
            <a:t>and</a:t>
          </a:r>
          <a:r>
            <a:rPr lang="en-US" sz="1100" kern="1200"/>
            <a:t> her parents did not want to file a formal complaint?</a:t>
          </a:r>
        </a:p>
      </dsp:txBody>
      <dsp:txXfrm>
        <a:off x="2457012" y="415475"/>
        <a:ext cx="1747153" cy="1084805"/>
      </dsp:txXfrm>
    </dsp:sp>
    <dsp:sp modelId="{6EF6D2D7-0FBF-4A56-87B0-B47014CC1689}">
      <dsp:nvSpPr>
        <dsp:cNvPr id="0" name=""/>
        <dsp:cNvSpPr/>
      </dsp:nvSpPr>
      <dsp:spPr>
        <a:xfrm>
          <a:off x="4439544" y="190179"/>
          <a:ext cx="1814653" cy="115230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0DA988-66F7-48B3-9B01-83D3B26CD482}">
      <dsp:nvSpPr>
        <dsp:cNvPr id="0" name=""/>
        <dsp:cNvSpPr/>
      </dsp:nvSpPr>
      <dsp:spPr>
        <a:xfrm>
          <a:off x="4641172" y="381725"/>
          <a:ext cx="1814653" cy="115230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What is Luke hired an attorney and wanted her to be present for </a:t>
          </a:r>
          <a:r>
            <a:rPr lang="en-US" sz="1100" u="sng" kern="1200"/>
            <a:t>all</a:t>
          </a:r>
          <a:r>
            <a:rPr lang="en-US" sz="1100" kern="1200"/>
            <a:t> interviews?</a:t>
          </a:r>
        </a:p>
      </dsp:txBody>
      <dsp:txXfrm>
        <a:off x="4674922" y="415475"/>
        <a:ext cx="1747153" cy="1084805"/>
      </dsp:txXfrm>
    </dsp:sp>
    <dsp:sp modelId="{5988F125-257F-4435-AE02-AA815EFC7A3F}">
      <dsp:nvSpPr>
        <dsp:cNvPr id="0" name=""/>
        <dsp:cNvSpPr/>
      </dsp:nvSpPr>
      <dsp:spPr>
        <a:xfrm>
          <a:off x="6657454" y="190179"/>
          <a:ext cx="1814653" cy="115230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7C3D9E-A347-4031-BB51-F045DF27362C}">
      <dsp:nvSpPr>
        <dsp:cNvPr id="0" name=""/>
        <dsp:cNvSpPr/>
      </dsp:nvSpPr>
      <dsp:spPr>
        <a:xfrm>
          <a:off x="6859082" y="381725"/>
          <a:ext cx="1814653" cy="115230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What if the investigation had uncovered the following electronic messages between Luke and Jessie:</a:t>
          </a:r>
        </a:p>
      </dsp:txBody>
      <dsp:txXfrm>
        <a:off x="6892832" y="415475"/>
        <a:ext cx="1747153" cy="1084805"/>
      </dsp:txXfrm>
    </dsp:sp>
    <dsp:sp modelId="{1CAA4270-6CB7-41F1-8536-495322FC5EB3}">
      <dsp:nvSpPr>
        <dsp:cNvPr id="0" name=""/>
        <dsp:cNvSpPr/>
      </dsp:nvSpPr>
      <dsp:spPr>
        <a:xfrm>
          <a:off x="4439544" y="1870245"/>
          <a:ext cx="1814653" cy="115230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7B6AD2-86D6-40DB-AEF2-159930B867E3}">
      <dsp:nvSpPr>
        <dsp:cNvPr id="0" name=""/>
        <dsp:cNvSpPr/>
      </dsp:nvSpPr>
      <dsp:spPr>
        <a:xfrm>
          <a:off x="4641172" y="2061792"/>
          <a:ext cx="1814653" cy="115230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i="1" kern="1200" dirty="0"/>
            <a:t>Luke:  You can’t break up with me.</a:t>
          </a:r>
        </a:p>
      </dsp:txBody>
      <dsp:txXfrm>
        <a:off x="4674922" y="2095542"/>
        <a:ext cx="1747153" cy="1084805"/>
      </dsp:txXfrm>
    </dsp:sp>
    <dsp:sp modelId="{A8F0B063-DB6B-4313-922B-FCA639468E08}">
      <dsp:nvSpPr>
        <dsp:cNvPr id="0" name=""/>
        <dsp:cNvSpPr/>
      </dsp:nvSpPr>
      <dsp:spPr>
        <a:xfrm>
          <a:off x="6657454" y="1870245"/>
          <a:ext cx="1814653" cy="115230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09C9CB-0141-4570-92A7-3AB2F4746CCC}">
      <dsp:nvSpPr>
        <dsp:cNvPr id="0" name=""/>
        <dsp:cNvSpPr/>
      </dsp:nvSpPr>
      <dsp:spPr>
        <a:xfrm>
          <a:off x="6859082" y="2061792"/>
          <a:ext cx="1814653" cy="115230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i="1" kern="1200" dirty="0"/>
            <a:t>Jessie:  I already did.  You know that.</a:t>
          </a:r>
        </a:p>
      </dsp:txBody>
      <dsp:txXfrm>
        <a:off x="6892832" y="2095542"/>
        <a:ext cx="1747153" cy="1084805"/>
      </dsp:txXfrm>
    </dsp:sp>
    <dsp:sp modelId="{26FC3D53-A43E-482A-94A0-4B1617A7324D}">
      <dsp:nvSpPr>
        <dsp:cNvPr id="0" name=""/>
        <dsp:cNvSpPr/>
      </dsp:nvSpPr>
      <dsp:spPr>
        <a:xfrm>
          <a:off x="8875364" y="1870245"/>
          <a:ext cx="1814653" cy="115230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4AAC91-BF2F-4459-9741-61905FED4244}">
      <dsp:nvSpPr>
        <dsp:cNvPr id="0" name=""/>
        <dsp:cNvSpPr/>
      </dsp:nvSpPr>
      <dsp:spPr>
        <a:xfrm>
          <a:off x="9076992" y="2061792"/>
          <a:ext cx="1814653" cy="115230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i="1" kern="1200" dirty="0"/>
            <a:t>Luke:  I’ll never leave you alone.  Easy walk to your house. </a:t>
          </a:r>
        </a:p>
      </dsp:txBody>
      <dsp:txXfrm>
        <a:off x="9110742" y="2095542"/>
        <a:ext cx="1747153" cy="108480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3CB87E-4591-47A1-9046-CF63F17215EF}" type="datetime2">
              <a:rPr lang="en-US" smtClean="0"/>
              <a:t>Friday, October 21, 2022</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3A4F6043-7A67-491B-98BC-F933DED7226D}" type="slidenum">
              <a:rPr lang="en-US" smtClean="0"/>
              <a:t>‹#›</a:t>
            </a:fld>
            <a:endParaRPr lang="en-US"/>
          </a:p>
        </p:txBody>
      </p:sp>
    </p:spTree>
    <p:extLst>
      <p:ext uri="{BB962C8B-B14F-4D97-AF65-F5344CB8AC3E}">
        <p14:creationId xmlns:p14="http://schemas.microsoft.com/office/powerpoint/2010/main" val="2108580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352ED3-3C46-4C9A-9738-67B2D875E7E2}" type="datetime2">
              <a:rPr lang="en-US" smtClean="0"/>
              <a:pPr/>
              <a:t>Friday, October 21, 2022</a:t>
            </a:fld>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36723764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8352ED3-3C46-4C9A-9738-67B2D875E7E2}" type="datetime2">
              <a:rPr lang="en-US" smtClean="0"/>
              <a:pPr/>
              <a:t>Friday, October 21, 2022</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77802019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8352ED3-3C46-4C9A-9738-67B2D875E7E2}" type="datetime2">
              <a:rPr lang="en-US" smtClean="0"/>
              <a:pPr/>
              <a:t>Friday, October 21, 2022</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3A4F6043-7A67-491B-98BC-F933DED7226D}"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11783122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352ED3-3C46-4C9A-9738-67B2D875E7E2}" type="datetime2">
              <a:rPr lang="en-US" smtClean="0"/>
              <a:pPr/>
              <a:t>Friday, October 21, 2022</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7963244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8352ED3-3C46-4C9A-9738-67B2D875E7E2}" type="datetime2">
              <a:rPr lang="en-US" smtClean="0"/>
              <a:pPr/>
              <a:t>Friday, October 21, 2022</a:t>
            </a:fld>
            <a:endParaRPr lang="en-US" dirty="0"/>
          </a:p>
        </p:txBody>
      </p:sp>
      <p:sp>
        <p:nvSpPr>
          <p:cNvPr id="4"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93107823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8352ED3-3C46-4C9A-9738-67B2D875E7E2}" type="datetime2">
              <a:rPr lang="en-US" smtClean="0"/>
              <a:pPr/>
              <a:t>Friday, October 21, 2022</a:t>
            </a:fld>
            <a:endParaRPr lang="en-US" dirty="0"/>
          </a:p>
        </p:txBody>
      </p:sp>
      <p:sp>
        <p:nvSpPr>
          <p:cNvPr id="4"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600951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A17F0E-8070-4DFE-A821-9A699EDBAD7E}" type="datetime2">
              <a:rPr lang="en-US" smtClean="0"/>
              <a:t>Friday, October 21, 2022</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1117933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D34AE-C7BF-46E5-A968-01C6641F6476}" type="datetime2">
              <a:rPr lang="en-US" smtClean="0"/>
              <a:t>Friday, October 21, 2022</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415527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F33DE70B-B772-416E-A790-995760B1742E}" type="datetime2">
              <a:rPr lang="en-US" smtClean="0"/>
              <a:t>Friday, October 21, 2022</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70126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760CDE-A6F1-4138-AF12-ED09E8E5FB6B}" type="datetime2">
              <a:rPr lang="en-US" smtClean="0"/>
              <a:t>Friday, October 21, 2022</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71085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15F8B1-DB7B-4D28-A97D-40FB2DD1EF78}" type="datetime2">
              <a:rPr lang="en-US" smtClean="0"/>
              <a:t>Friday, October 21, 2022</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688185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039161-23B8-4738-9069-73EBE8884FDD}" type="datetime2">
              <a:rPr lang="en-US" smtClean="0"/>
              <a:t>Friday, October 21, 2022</a:t>
            </a:fld>
            <a:endParaRPr lang="en-US"/>
          </a:p>
        </p:txBody>
      </p:sp>
      <p:sp>
        <p:nvSpPr>
          <p:cNvPr id="8" name="Footer Placeholder 7"/>
          <p:cNvSpPr>
            <a:spLocks noGrp="1"/>
          </p:cNvSpPr>
          <p:nvPr>
            <p:ph type="ftr" sz="quarter" idx="11"/>
          </p:nvPr>
        </p:nvSpPr>
        <p:spPr/>
        <p:txBody>
          <a:bodyPr/>
          <a:lstStyle/>
          <a:p>
            <a:r>
              <a:rPr lang="en-US"/>
              <a:t>Sample Footer Text</a:t>
            </a:r>
          </a:p>
        </p:txBody>
      </p:sp>
      <p:sp>
        <p:nvSpPr>
          <p:cNvPr id="9" name="Slide Number Placeholder 8"/>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3084369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A994D44-7693-499F-AC6C-11696134FE3F}" type="datetime2">
              <a:rPr lang="en-US" smtClean="0"/>
              <a:t>Friday, October 21, 2022</a:t>
            </a:fld>
            <a:endParaRPr lang="en-US"/>
          </a:p>
        </p:txBody>
      </p:sp>
      <p:sp>
        <p:nvSpPr>
          <p:cNvPr id="5" name="Footer Placeholder 3"/>
          <p:cNvSpPr>
            <a:spLocks noGrp="1"/>
          </p:cNvSpPr>
          <p:nvPr>
            <p:ph type="ftr" sz="quarter" idx="11"/>
          </p:nvPr>
        </p:nvSpPr>
        <p:spPr/>
        <p:txBody>
          <a:bodyPr/>
          <a:lstStyle/>
          <a:p>
            <a:r>
              <a:rPr lang="en-US"/>
              <a:t>Sample Footer Text</a:t>
            </a:r>
          </a:p>
        </p:txBody>
      </p:sp>
      <p:sp>
        <p:nvSpPr>
          <p:cNvPr id="6" name="Slide Number Placeholder 4"/>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443175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AF2AE-472C-4EF3-ABB2-24BAA9AE3CF7}" type="datetime2">
              <a:rPr lang="en-US" smtClean="0"/>
              <a:t>Friday, October 21, 2022</a:t>
            </a:fld>
            <a:endParaRPr lang="en-US"/>
          </a:p>
        </p:txBody>
      </p:sp>
      <p:sp>
        <p:nvSpPr>
          <p:cNvPr id="5" name="Footer Placeholder 2"/>
          <p:cNvSpPr>
            <a:spLocks noGrp="1"/>
          </p:cNvSpPr>
          <p:nvPr>
            <p:ph type="ftr" sz="quarter" idx="11"/>
          </p:nvPr>
        </p:nvSpPr>
        <p:spPr/>
        <p:txBody>
          <a:bodyPr/>
          <a:lstStyle/>
          <a:p>
            <a:r>
              <a:rPr lang="en-US"/>
              <a:t>Sample Footer Text</a:t>
            </a:r>
          </a:p>
        </p:txBody>
      </p:sp>
      <p:sp>
        <p:nvSpPr>
          <p:cNvPr id="6" name="Slide Number Placeholder 3"/>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396940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AEA162C-A7C1-4263-9453-1BAFF8C39559}" type="datetime2">
              <a:rPr lang="en-US" smtClean="0"/>
              <a:t>Friday, October 21, 2022</a:t>
            </a:fld>
            <a:endParaRPr lang="en-US"/>
          </a:p>
        </p:txBody>
      </p:sp>
      <p:sp>
        <p:nvSpPr>
          <p:cNvPr id="5" name="Footer Placeholder 5"/>
          <p:cNvSpPr>
            <a:spLocks noGrp="1"/>
          </p:cNvSpPr>
          <p:nvPr>
            <p:ph type="ftr" sz="quarter" idx="11"/>
          </p:nvPr>
        </p:nvSpPr>
        <p:spPr/>
        <p:txBody>
          <a:bodyPr/>
          <a:lstStyle/>
          <a:p>
            <a:r>
              <a:rPr lang="en-US"/>
              <a:t>Sample Footer Text</a:t>
            </a:r>
          </a:p>
        </p:txBody>
      </p:sp>
      <p:sp>
        <p:nvSpPr>
          <p:cNvPr id="6" name="Slide Number Placeholder 6"/>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1172293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DF6793-3458-4587-8168-65F0C37A92D2}" type="datetime2">
              <a:rPr lang="en-US" smtClean="0"/>
              <a:t>Friday, October 21, 2022</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515554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8352ED3-3C46-4C9A-9738-67B2D875E7E2}" type="datetime2">
              <a:rPr lang="en-US" smtClean="0"/>
              <a:pPr/>
              <a:t>Friday, October 21, 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Sample Footer Text</a:t>
            </a:r>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55186565"/>
      </p:ext>
    </p:extLst>
  </p:cSld>
  <p:clrMap bg1="dk1" tx1="lt1" bg2="dk2" tx2="lt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 id="2147483842" r:id="rId15"/>
    <p:sldLayoutId id="2147483843" r:id="rId16"/>
    <p:sldLayoutId id="2147483844"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47" name="Rectangle 3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8" name="Rectangle 3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50" name="Picture 4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4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01CF0CE1-6412-4D9B-9A8D-30EC13E912C0}"/>
              </a:ext>
            </a:extLst>
          </p:cNvPr>
          <p:cNvSpPr>
            <a:spLocks noGrp="1"/>
          </p:cNvSpPr>
          <p:nvPr>
            <p:ph type="title"/>
          </p:nvPr>
        </p:nvSpPr>
        <p:spPr>
          <a:xfrm>
            <a:off x="806195" y="804672"/>
            <a:ext cx="3521359" cy="5248656"/>
          </a:xfrm>
        </p:spPr>
        <p:txBody>
          <a:bodyPr anchor="ctr">
            <a:normAutofit/>
          </a:bodyPr>
          <a:lstStyle/>
          <a:p>
            <a:pPr algn="ctr"/>
            <a:r>
              <a:rPr lang="en-US" b="1" u="sng"/>
              <a:t>SCENARIO NO. 1</a:t>
            </a:r>
            <a:endParaRPr lang="en-US" b="1" u="sng" dirty="0"/>
          </a:p>
        </p:txBody>
      </p:sp>
      <p:sp>
        <p:nvSpPr>
          <p:cNvPr id="3" name="Content Placeholder 2">
            <a:extLst>
              <a:ext uri="{FF2B5EF4-FFF2-40B4-BE49-F238E27FC236}">
                <a16:creationId xmlns:a16="http://schemas.microsoft.com/office/drawing/2014/main" id="{EDC7D519-2A72-4EFA-9AD1-DD766CE5D79F}"/>
              </a:ext>
            </a:extLst>
          </p:cNvPr>
          <p:cNvSpPr>
            <a:spLocks noGrp="1"/>
          </p:cNvSpPr>
          <p:nvPr>
            <p:ph idx="1"/>
          </p:nvPr>
        </p:nvSpPr>
        <p:spPr>
          <a:xfrm>
            <a:off x="4975861" y="804671"/>
            <a:ext cx="6399930" cy="5248657"/>
          </a:xfrm>
        </p:spPr>
        <p:txBody>
          <a:bodyPr anchor="ctr">
            <a:normAutofit/>
          </a:bodyPr>
          <a:lstStyle/>
          <a:p>
            <a:pPr>
              <a:lnSpc>
                <a:spcPct val="90000"/>
              </a:lnSpc>
            </a:pPr>
            <a:r>
              <a:rPr lang="en-US" b="1" u="sng" dirty="0"/>
              <a:t>Personnel</a:t>
            </a:r>
            <a:r>
              <a:rPr lang="en-US" dirty="0"/>
              <a:t>:	Your group consists of a Title IX Coordinator, at least one investigator, and a decider.</a:t>
            </a:r>
          </a:p>
          <a:p>
            <a:pPr>
              <a:lnSpc>
                <a:spcPct val="90000"/>
              </a:lnSpc>
            </a:pPr>
            <a:endParaRPr lang="en-US" dirty="0"/>
          </a:p>
          <a:p>
            <a:pPr>
              <a:lnSpc>
                <a:spcPct val="90000"/>
              </a:lnSpc>
            </a:pPr>
            <a:r>
              <a:rPr lang="en-US" b="1" u="sng" dirty="0"/>
              <a:t>Facts</a:t>
            </a:r>
            <a:r>
              <a:rPr lang="en-US" dirty="0"/>
              <a:t>:  Principal Pat, an administrator at one of your middle schools, is stopped by a well-known local, Stan, during a high school football game.  According to Stan, who may or may not have been under the influence, his niece, Jessie, has been “</a:t>
            </a:r>
            <a:r>
              <a:rPr lang="en-US" dirty="0" err="1"/>
              <a:t>gettin</a:t>
            </a:r>
            <a:r>
              <a:rPr lang="en-US" dirty="0"/>
              <a:t>’ the rundown from a boy” at Pat’s school.  Stan thinks the boy’s name is Earl, or it could be Luke.  Either way, Stan says Jessie has been crying herself to sleep for weeks.  		</a:t>
            </a:r>
          </a:p>
          <a:p>
            <a:pPr>
              <a:lnSpc>
                <a:spcPct val="90000"/>
              </a:lnSpc>
            </a:pPr>
            <a:r>
              <a:rPr lang="en-US" i="1" dirty="0"/>
              <a:t>What should Pat do with this information?</a:t>
            </a:r>
          </a:p>
          <a:p>
            <a:pPr>
              <a:lnSpc>
                <a:spcPct val="90000"/>
              </a:lnSpc>
            </a:pPr>
            <a:r>
              <a:rPr lang="en-US" i="1" dirty="0"/>
              <a:t>What should the Title IX Coordinator do now? </a:t>
            </a:r>
          </a:p>
        </p:txBody>
      </p:sp>
    </p:spTree>
    <p:extLst>
      <p:ext uri="{BB962C8B-B14F-4D97-AF65-F5344CB8AC3E}">
        <p14:creationId xmlns:p14="http://schemas.microsoft.com/office/powerpoint/2010/main" val="569097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A62BCB87-5866-4FD7-A042-304F1CEA0F2F}"/>
              </a:ext>
            </a:extLst>
          </p:cNvPr>
          <p:cNvSpPr>
            <a:spLocks noGrp="1"/>
          </p:cNvSpPr>
          <p:nvPr>
            <p:ph type="title"/>
          </p:nvPr>
        </p:nvSpPr>
        <p:spPr>
          <a:xfrm>
            <a:off x="806195" y="804672"/>
            <a:ext cx="3521359" cy="5248656"/>
          </a:xfrm>
        </p:spPr>
        <p:txBody>
          <a:bodyPr anchor="ctr">
            <a:normAutofit/>
          </a:bodyPr>
          <a:lstStyle/>
          <a:p>
            <a:pPr algn="ctr"/>
            <a:r>
              <a:rPr lang="en-US" b="1" u="sng" dirty="0"/>
              <a:t>WILD </a:t>
            </a:r>
            <a:r>
              <a:rPr lang="en-US" b="1" u="sng"/>
              <a:t>CARDS Continued</a:t>
            </a:r>
            <a:endParaRPr lang="en-US" b="1" u="sng" dirty="0"/>
          </a:p>
        </p:txBody>
      </p:sp>
      <p:sp>
        <p:nvSpPr>
          <p:cNvPr id="3" name="Content Placeholder 2">
            <a:extLst>
              <a:ext uri="{FF2B5EF4-FFF2-40B4-BE49-F238E27FC236}">
                <a16:creationId xmlns:a16="http://schemas.microsoft.com/office/drawing/2014/main" id="{8DC94ED6-344C-4A5C-83ED-45BC1CA1A495}"/>
              </a:ext>
            </a:extLst>
          </p:cNvPr>
          <p:cNvSpPr>
            <a:spLocks noGrp="1"/>
          </p:cNvSpPr>
          <p:nvPr>
            <p:ph idx="1"/>
          </p:nvPr>
        </p:nvSpPr>
        <p:spPr>
          <a:xfrm>
            <a:off x="4975861" y="804671"/>
            <a:ext cx="6399930" cy="5248657"/>
          </a:xfrm>
        </p:spPr>
        <p:txBody>
          <a:bodyPr anchor="ctr">
            <a:normAutofit/>
          </a:bodyPr>
          <a:lstStyle/>
          <a:p>
            <a:pPr marL="0" indent="0">
              <a:buNone/>
            </a:pPr>
            <a:r>
              <a:rPr lang="en-US" b="1" dirty="0"/>
              <a:t>In Scenario No. 2:</a:t>
            </a:r>
          </a:p>
          <a:p>
            <a:pPr marL="0" indent="0">
              <a:buNone/>
            </a:pPr>
            <a:endParaRPr lang="en-US" dirty="0"/>
          </a:p>
          <a:p>
            <a:pPr marL="0" indent="0">
              <a:buNone/>
            </a:pPr>
            <a:r>
              <a:rPr lang="en-US" dirty="0"/>
              <a:t>What if one of Marty’s friends, Alex, brought the investigator the following text exchange with Marty:</a:t>
            </a:r>
          </a:p>
          <a:p>
            <a:pPr marL="0" indent="0">
              <a:buNone/>
            </a:pPr>
            <a:endParaRPr lang="en-US" dirty="0"/>
          </a:p>
          <a:p>
            <a:pPr>
              <a:buFont typeface="Arial" panose="020B0604020202020204" pitchFamily="34" charset="0"/>
              <a:buChar char="•"/>
            </a:pPr>
            <a:r>
              <a:rPr lang="en-US" b="1" dirty="0"/>
              <a:t>Marty:  Screw her, man.</a:t>
            </a:r>
          </a:p>
          <a:p>
            <a:pPr>
              <a:buFont typeface="Arial" panose="020B0604020202020204" pitchFamily="34" charset="0"/>
              <a:buChar char="•"/>
            </a:pPr>
            <a:r>
              <a:rPr lang="en-US" b="1" dirty="0"/>
              <a:t>Alex:  It’s just one test.  Shake it off.</a:t>
            </a:r>
          </a:p>
          <a:p>
            <a:pPr>
              <a:buFont typeface="Arial" panose="020B0604020202020204" pitchFamily="34" charset="0"/>
              <a:buChar char="•"/>
            </a:pPr>
            <a:r>
              <a:rPr lang="en-US" b="1" dirty="0"/>
              <a:t>Marty:  Hell no, I’ll get her back.</a:t>
            </a:r>
          </a:p>
          <a:p>
            <a:pPr>
              <a:buFont typeface="Arial" panose="020B0604020202020204" pitchFamily="34" charset="0"/>
              <a:buChar char="•"/>
            </a:pPr>
            <a:r>
              <a:rPr lang="en-US" b="1" dirty="0"/>
              <a:t>Alex:  What does that even mean?</a:t>
            </a:r>
          </a:p>
          <a:p>
            <a:pPr>
              <a:buFont typeface="Arial" panose="020B0604020202020204" pitchFamily="34" charset="0"/>
              <a:buChar char="•"/>
            </a:pPr>
            <a:r>
              <a:rPr lang="en-US" b="1" dirty="0"/>
              <a:t>Marty:  You’ll see ….</a:t>
            </a:r>
          </a:p>
        </p:txBody>
      </p:sp>
    </p:spTree>
    <p:extLst>
      <p:ext uri="{BB962C8B-B14F-4D97-AF65-F5344CB8AC3E}">
        <p14:creationId xmlns:p14="http://schemas.microsoft.com/office/powerpoint/2010/main" val="124827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84ED43BA-F817-4000-AD99-14BD99DF39F4}"/>
              </a:ext>
            </a:extLst>
          </p:cNvPr>
          <p:cNvSpPr>
            <a:spLocks noGrp="1"/>
          </p:cNvSpPr>
          <p:nvPr>
            <p:ph type="title"/>
          </p:nvPr>
        </p:nvSpPr>
        <p:spPr>
          <a:xfrm>
            <a:off x="806195" y="804672"/>
            <a:ext cx="3521359" cy="5248656"/>
          </a:xfrm>
        </p:spPr>
        <p:txBody>
          <a:bodyPr anchor="ctr">
            <a:normAutofit/>
          </a:bodyPr>
          <a:lstStyle/>
          <a:p>
            <a:pPr algn="ctr"/>
            <a:r>
              <a:rPr lang="en-US" b="1" u="sng" dirty="0"/>
              <a:t>SCENARIO NO. 1 Continued</a:t>
            </a:r>
          </a:p>
        </p:txBody>
      </p:sp>
      <p:sp>
        <p:nvSpPr>
          <p:cNvPr id="3" name="Content Placeholder 2">
            <a:extLst>
              <a:ext uri="{FF2B5EF4-FFF2-40B4-BE49-F238E27FC236}">
                <a16:creationId xmlns:a16="http://schemas.microsoft.com/office/drawing/2014/main" id="{97CE7380-24A9-426C-9AEF-2F1E8220396E}"/>
              </a:ext>
            </a:extLst>
          </p:cNvPr>
          <p:cNvSpPr>
            <a:spLocks noGrp="1"/>
          </p:cNvSpPr>
          <p:nvPr>
            <p:ph idx="1"/>
          </p:nvPr>
        </p:nvSpPr>
        <p:spPr>
          <a:xfrm>
            <a:off x="4975861" y="804671"/>
            <a:ext cx="6399930" cy="5248657"/>
          </a:xfrm>
        </p:spPr>
        <p:txBody>
          <a:bodyPr anchor="ctr">
            <a:normAutofit/>
          </a:bodyPr>
          <a:lstStyle/>
          <a:p>
            <a:pPr>
              <a:lnSpc>
                <a:spcPct val="90000"/>
              </a:lnSpc>
            </a:pPr>
            <a:r>
              <a:rPr lang="en-US" sz="1700" b="1" u="sng" dirty="0"/>
              <a:t>Facts</a:t>
            </a:r>
            <a:r>
              <a:rPr lang="en-US" sz="1700" dirty="0"/>
              <a:t>:  After an administrator talked to Jessie, she admitted there is an ex-boyfriend, Luke, who just will not leave her alone.  He follows her between classes.  He brushes by her at her locker, sometimes lingering with his hand near her rear-end.  He </a:t>
            </a:r>
            <a:r>
              <a:rPr lang="en-US" sz="1700" dirty="0" err="1"/>
              <a:t>SnapChats</a:t>
            </a:r>
            <a:r>
              <a:rPr lang="en-US" sz="1700" dirty="0"/>
              <a:t> her constantly with things like, “You can’t go, I won’t let you.”  She and her friends have told Luke to stop, as has Coach Smith, one of the gym teachers.  Jessie’s parents do not understand, as her mom keeps saying, “Boys will be boys.”  Making matters worse, Jessie and Luke have three classes together (math, social studies, science).</a:t>
            </a:r>
          </a:p>
          <a:p>
            <a:pPr>
              <a:lnSpc>
                <a:spcPct val="90000"/>
              </a:lnSpc>
            </a:pPr>
            <a:r>
              <a:rPr lang="en-US" sz="1700" i="1" dirty="0"/>
              <a:t>Do these allegations trigger a sexual harassment complaint?</a:t>
            </a:r>
          </a:p>
          <a:p>
            <a:pPr>
              <a:lnSpc>
                <a:spcPct val="90000"/>
              </a:lnSpc>
            </a:pPr>
            <a:r>
              <a:rPr lang="en-US" sz="1700" i="1" dirty="0"/>
              <a:t>What should next be discussed with Jessie and her parents?</a:t>
            </a:r>
          </a:p>
          <a:p>
            <a:pPr>
              <a:lnSpc>
                <a:spcPct val="90000"/>
              </a:lnSpc>
            </a:pPr>
            <a:r>
              <a:rPr lang="en-US" sz="1700" i="1" dirty="0"/>
              <a:t>What if Jessie’s parents do not want to file a complaint?</a:t>
            </a:r>
          </a:p>
          <a:p>
            <a:pPr>
              <a:lnSpc>
                <a:spcPct val="90000"/>
              </a:lnSpc>
            </a:pPr>
            <a:r>
              <a:rPr lang="en-US" sz="1700" i="1" dirty="0"/>
              <a:t>How do you approach or offer supportive measures? </a:t>
            </a:r>
          </a:p>
        </p:txBody>
      </p:sp>
    </p:spTree>
    <p:extLst>
      <p:ext uri="{BB962C8B-B14F-4D97-AF65-F5344CB8AC3E}">
        <p14:creationId xmlns:p14="http://schemas.microsoft.com/office/powerpoint/2010/main" val="110930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51889DAB-5EA5-41DA-AB08-D1A20F38985B}"/>
              </a:ext>
            </a:extLst>
          </p:cNvPr>
          <p:cNvSpPr>
            <a:spLocks noGrp="1"/>
          </p:cNvSpPr>
          <p:nvPr>
            <p:ph type="title"/>
          </p:nvPr>
        </p:nvSpPr>
        <p:spPr>
          <a:xfrm>
            <a:off x="806195" y="804672"/>
            <a:ext cx="3521359" cy="5248656"/>
          </a:xfrm>
        </p:spPr>
        <p:txBody>
          <a:bodyPr anchor="ctr">
            <a:normAutofit/>
          </a:bodyPr>
          <a:lstStyle/>
          <a:p>
            <a:pPr algn="ctr"/>
            <a:r>
              <a:rPr lang="en-US" b="1" u="sng" dirty="0"/>
              <a:t>SCENARIO NO. 1 Still Continued</a:t>
            </a:r>
          </a:p>
        </p:txBody>
      </p:sp>
      <p:sp>
        <p:nvSpPr>
          <p:cNvPr id="3" name="Content Placeholder 2">
            <a:extLst>
              <a:ext uri="{FF2B5EF4-FFF2-40B4-BE49-F238E27FC236}">
                <a16:creationId xmlns:a16="http://schemas.microsoft.com/office/drawing/2014/main" id="{79598CA9-E89D-4C5B-A26D-2313C1B30AC5}"/>
              </a:ext>
            </a:extLst>
          </p:cNvPr>
          <p:cNvSpPr>
            <a:spLocks noGrp="1"/>
          </p:cNvSpPr>
          <p:nvPr>
            <p:ph idx="1"/>
          </p:nvPr>
        </p:nvSpPr>
        <p:spPr>
          <a:xfrm>
            <a:off x="4975861" y="804671"/>
            <a:ext cx="6399930" cy="5248657"/>
          </a:xfrm>
        </p:spPr>
        <p:txBody>
          <a:bodyPr anchor="ctr">
            <a:normAutofit/>
          </a:bodyPr>
          <a:lstStyle/>
          <a:p>
            <a:pPr>
              <a:lnSpc>
                <a:spcPct val="90000"/>
              </a:lnSpc>
            </a:pPr>
            <a:r>
              <a:rPr lang="en-US" sz="1700" b="1" u="sng" dirty="0"/>
              <a:t>Facts</a:t>
            </a:r>
            <a:r>
              <a:rPr lang="en-US" sz="1700" dirty="0"/>
              <a:t>:  After receiving a formal complaint, you begin the Title IX grievance/investigative process.</a:t>
            </a:r>
          </a:p>
          <a:p>
            <a:pPr>
              <a:lnSpc>
                <a:spcPct val="90000"/>
              </a:lnSpc>
            </a:pPr>
            <a:r>
              <a:rPr lang="en-US" sz="1700" i="1" dirty="0"/>
              <a:t>What should you do first: draft a summary of the allegations or immediately go interview Luke?</a:t>
            </a:r>
          </a:p>
          <a:p>
            <a:pPr>
              <a:lnSpc>
                <a:spcPct val="90000"/>
              </a:lnSpc>
            </a:pPr>
            <a:r>
              <a:rPr lang="en-US" sz="1700" i="1" dirty="0"/>
              <a:t>What if Luke refuses to be interviewed?</a:t>
            </a:r>
          </a:p>
          <a:p>
            <a:pPr>
              <a:lnSpc>
                <a:spcPct val="90000"/>
              </a:lnSpc>
            </a:pPr>
            <a:r>
              <a:rPr lang="en-US" sz="1700" b="1" u="sng" dirty="0"/>
              <a:t>Facts</a:t>
            </a:r>
            <a:r>
              <a:rPr lang="en-US" sz="1700" dirty="0"/>
              <a:t>:  Upon now hearing from both Jessie and Luke, both of them have mentioned mutual friends who are aware of the situation.  Luke says Jessie still likes him, and her parents forced her to breakup.  He says all those friends will back up his account, including Josh (7</a:t>
            </a:r>
            <a:r>
              <a:rPr lang="en-US" sz="1700" baseline="30000" dirty="0"/>
              <a:t>th</a:t>
            </a:r>
            <a:r>
              <a:rPr lang="en-US" sz="1700" dirty="0"/>
              <a:t> grade) and LeAnn (8</a:t>
            </a:r>
            <a:r>
              <a:rPr lang="en-US" sz="1700" baseline="30000" dirty="0"/>
              <a:t>th</a:t>
            </a:r>
            <a:r>
              <a:rPr lang="en-US" sz="1700" dirty="0"/>
              <a:t> grade).  </a:t>
            </a:r>
          </a:p>
          <a:p>
            <a:pPr>
              <a:lnSpc>
                <a:spcPct val="90000"/>
              </a:lnSpc>
            </a:pPr>
            <a:r>
              <a:rPr lang="en-US" sz="1700" i="1" dirty="0"/>
              <a:t>What must the investigator do before interviewing any witnesses?</a:t>
            </a:r>
          </a:p>
          <a:p>
            <a:pPr>
              <a:lnSpc>
                <a:spcPct val="90000"/>
              </a:lnSpc>
            </a:pPr>
            <a:r>
              <a:rPr lang="en-US" sz="1700" i="1" dirty="0"/>
              <a:t>What types of questions might you want to ask those witnesses?</a:t>
            </a:r>
          </a:p>
          <a:p>
            <a:pPr>
              <a:lnSpc>
                <a:spcPct val="90000"/>
              </a:lnSpc>
            </a:pPr>
            <a:r>
              <a:rPr lang="en-US" sz="1700" i="1" dirty="0"/>
              <a:t>How do you document those interview results?</a:t>
            </a:r>
          </a:p>
          <a:p>
            <a:pPr>
              <a:lnSpc>
                <a:spcPct val="90000"/>
              </a:lnSpc>
            </a:pPr>
            <a:endParaRPr lang="en-US" sz="1700" dirty="0"/>
          </a:p>
        </p:txBody>
      </p:sp>
    </p:spTree>
    <p:extLst>
      <p:ext uri="{BB962C8B-B14F-4D97-AF65-F5344CB8AC3E}">
        <p14:creationId xmlns:p14="http://schemas.microsoft.com/office/powerpoint/2010/main" val="1445631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2137FA1B-8E19-4B77-ADA3-3C6F372967E0}"/>
              </a:ext>
            </a:extLst>
          </p:cNvPr>
          <p:cNvSpPr>
            <a:spLocks noGrp="1"/>
          </p:cNvSpPr>
          <p:nvPr>
            <p:ph type="title"/>
          </p:nvPr>
        </p:nvSpPr>
        <p:spPr>
          <a:xfrm>
            <a:off x="806195" y="804672"/>
            <a:ext cx="3521359" cy="5248656"/>
          </a:xfrm>
        </p:spPr>
        <p:txBody>
          <a:bodyPr anchor="ctr">
            <a:normAutofit/>
          </a:bodyPr>
          <a:lstStyle/>
          <a:p>
            <a:pPr algn="ctr"/>
            <a:r>
              <a:rPr lang="en-US" b="1" u="sng" dirty="0"/>
              <a:t>More About SCENARIO NO. 1</a:t>
            </a:r>
          </a:p>
        </p:txBody>
      </p:sp>
      <p:sp>
        <p:nvSpPr>
          <p:cNvPr id="3" name="Content Placeholder 2">
            <a:extLst>
              <a:ext uri="{FF2B5EF4-FFF2-40B4-BE49-F238E27FC236}">
                <a16:creationId xmlns:a16="http://schemas.microsoft.com/office/drawing/2014/main" id="{C97BDB14-8FF9-4B79-84FA-6D5F56E2AAE4}"/>
              </a:ext>
            </a:extLst>
          </p:cNvPr>
          <p:cNvSpPr>
            <a:spLocks noGrp="1"/>
          </p:cNvSpPr>
          <p:nvPr>
            <p:ph idx="1"/>
          </p:nvPr>
        </p:nvSpPr>
        <p:spPr>
          <a:xfrm>
            <a:off x="4975861" y="804671"/>
            <a:ext cx="6399930" cy="5248657"/>
          </a:xfrm>
        </p:spPr>
        <p:txBody>
          <a:bodyPr anchor="ctr">
            <a:normAutofit/>
          </a:bodyPr>
          <a:lstStyle/>
          <a:p>
            <a:pPr>
              <a:lnSpc>
                <a:spcPct val="90000"/>
              </a:lnSpc>
            </a:pPr>
            <a:r>
              <a:rPr lang="en-US" sz="1600" b="1" u="sng" dirty="0"/>
              <a:t>Facts</a:t>
            </a:r>
            <a:r>
              <a:rPr lang="en-US" sz="1600" dirty="0"/>
              <a:t>:  After the investigator concluded the investigation and issued an investigative report (with exhibits), you – as the decider – have learned that:</a:t>
            </a:r>
          </a:p>
          <a:p>
            <a:pPr>
              <a:lnSpc>
                <a:spcPct val="90000"/>
              </a:lnSpc>
              <a:buFont typeface="Arial" panose="020B0604020202020204" pitchFamily="34" charset="0"/>
              <a:buChar char="•"/>
            </a:pPr>
            <a:r>
              <a:rPr lang="en-US" sz="1600" b="1" dirty="0"/>
              <a:t>Luke has anger issues, having been in three fights at school this year alone.</a:t>
            </a:r>
          </a:p>
          <a:p>
            <a:pPr>
              <a:lnSpc>
                <a:spcPct val="90000"/>
              </a:lnSpc>
              <a:buFont typeface="Arial" panose="020B0604020202020204" pitchFamily="34" charset="0"/>
              <a:buChar char="•"/>
            </a:pPr>
            <a:r>
              <a:rPr lang="en-US" sz="1600" b="1" dirty="0"/>
              <a:t>Jessie never saved any electronic messages, and no one could specifically recall what has been said.</a:t>
            </a:r>
          </a:p>
          <a:p>
            <a:pPr>
              <a:lnSpc>
                <a:spcPct val="90000"/>
              </a:lnSpc>
              <a:buFont typeface="Arial" panose="020B0604020202020204" pitchFamily="34" charset="0"/>
              <a:buChar char="•"/>
            </a:pPr>
            <a:r>
              <a:rPr lang="en-US" sz="1600" b="1" dirty="0"/>
              <a:t>Coach Smith could not recall any issues or complaints, but he has talked to Luke a lot about his anger in the past.</a:t>
            </a:r>
          </a:p>
          <a:p>
            <a:pPr>
              <a:lnSpc>
                <a:spcPct val="90000"/>
              </a:lnSpc>
              <a:buFont typeface="Arial" panose="020B0604020202020204" pitchFamily="34" charset="0"/>
              <a:buChar char="•"/>
            </a:pPr>
            <a:r>
              <a:rPr lang="en-US" sz="1600" b="1" dirty="0"/>
              <a:t>Luke appeared calm when interviewed, even candid.  </a:t>
            </a:r>
          </a:p>
          <a:p>
            <a:pPr>
              <a:lnSpc>
                <a:spcPct val="90000"/>
              </a:lnSpc>
              <a:buFont typeface="Arial" panose="020B0604020202020204" pitchFamily="34" charset="0"/>
              <a:buChar char="•"/>
            </a:pPr>
            <a:r>
              <a:rPr lang="en-US" sz="1600" b="1" dirty="0"/>
              <a:t>Josh could not remember anything of note, other than that Luke and Jessie dated “a bit.”</a:t>
            </a:r>
          </a:p>
          <a:p>
            <a:pPr>
              <a:lnSpc>
                <a:spcPct val="90000"/>
              </a:lnSpc>
              <a:buFont typeface="Arial" panose="020B0604020202020204" pitchFamily="34" charset="0"/>
              <a:buChar char="•"/>
            </a:pPr>
            <a:r>
              <a:rPr lang="en-US" sz="1600" b="1" dirty="0"/>
              <a:t>LeAnn did confirm that Jessie has been crying a lot in the bathroom, wishing Luke would leave her alone.  But LeAnn never saw Luke touch or even get near Jessie.</a:t>
            </a:r>
          </a:p>
          <a:p>
            <a:pPr>
              <a:lnSpc>
                <a:spcPct val="90000"/>
              </a:lnSpc>
              <a:buFont typeface="Arial" panose="020B0604020202020204" pitchFamily="34" charset="0"/>
              <a:buChar char="•"/>
            </a:pPr>
            <a:r>
              <a:rPr lang="en-US" sz="1600" i="1" dirty="0"/>
              <a:t>Is there anything else you should review other than the investigative report?</a:t>
            </a:r>
          </a:p>
          <a:p>
            <a:pPr>
              <a:lnSpc>
                <a:spcPct val="90000"/>
              </a:lnSpc>
              <a:buFont typeface="Arial" panose="020B0604020202020204" pitchFamily="34" charset="0"/>
              <a:buChar char="•"/>
            </a:pPr>
            <a:r>
              <a:rPr lang="en-US" sz="1600" i="1" dirty="0"/>
              <a:t>What do you think: did sexual harassment occur?</a:t>
            </a:r>
          </a:p>
        </p:txBody>
      </p:sp>
    </p:spTree>
    <p:extLst>
      <p:ext uri="{BB962C8B-B14F-4D97-AF65-F5344CB8AC3E}">
        <p14:creationId xmlns:p14="http://schemas.microsoft.com/office/powerpoint/2010/main" val="2496328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DBDBF1CC-3795-446C-8B4B-0E8C1A80BB3F}"/>
              </a:ext>
            </a:extLst>
          </p:cNvPr>
          <p:cNvSpPr>
            <a:spLocks noGrp="1"/>
          </p:cNvSpPr>
          <p:nvPr>
            <p:ph type="title"/>
          </p:nvPr>
        </p:nvSpPr>
        <p:spPr>
          <a:xfrm>
            <a:off x="806195" y="804672"/>
            <a:ext cx="3521359" cy="5248656"/>
          </a:xfrm>
        </p:spPr>
        <p:txBody>
          <a:bodyPr anchor="ctr">
            <a:normAutofit/>
          </a:bodyPr>
          <a:lstStyle/>
          <a:p>
            <a:pPr algn="ctr"/>
            <a:r>
              <a:rPr lang="en-US" b="1" u="sng" dirty="0"/>
              <a:t>SCENARIO NO. 2</a:t>
            </a:r>
          </a:p>
        </p:txBody>
      </p:sp>
      <p:sp>
        <p:nvSpPr>
          <p:cNvPr id="3" name="Content Placeholder 2">
            <a:extLst>
              <a:ext uri="{FF2B5EF4-FFF2-40B4-BE49-F238E27FC236}">
                <a16:creationId xmlns:a16="http://schemas.microsoft.com/office/drawing/2014/main" id="{67793041-E6DA-4152-BADB-3FD51FEF438E}"/>
              </a:ext>
            </a:extLst>
          </p:cNvPr>
          <p:cNvSpPr>
            <a:spLocks noGrp="1"/>
          </p:cNvSpPr>
          <p:nvPr>
            <p:ph idx="1"/>
          </p:nvPr>
        </p:nvSpPr>
        <p:spPr>
          <a:xfrm>
            <a:off x="4975861" y="804671"/>
            <a:ext cx="6399930" cy="5248657"/>
          </a:xfrm>
        </p:spPr>
        <p:txBody>
          <a:bodyPr anchor="ctr">
            <a:normAutofit/>
          </a:bodyPr>
          <a:lstStyle/>
          <a:p>
            <a:pPr marL="0" indent="0">
              <a:lnSpc>
                <a:spcPct val="90000"/>
              </a:lnSpc>
              <a:buNone/>
            </a:pPr>
            <a:r>
              <a:rPr lang="en-US" sz="1700" b="1" u="sng" dirty="0"/>
              <a:t>Facts</a:t>
            </a:r>
            <a:r>
              <a:rPr lang="en-US" sz="1700" dirty="0"/>
              <a:t>:  Marty, a 10</a:t>
            </a:r>
            <a:r>
              <a:rPr lang="en-US" sz="1700" baseline="30000" dirty="0"/>
              <a:t>th</a:t>
            </a:r>
            <a:r>
              <a:rPr lang="en-US" sz="1700" dirty="0"/>
              <a:t> grade student who likes to skateboard and play guitar, comes into Principal Pat’s office one day unannounced.  Marty is shaking and he just needs to “get something off” his chest.  After a few more minutes of coaxing, Marty opens his phone and shows Principal Pat some text messages with a teacher at the school, Ms. Rankins.  For the most part, the texts are about schoolwork, but a recent exchange catches Pat’s eye:</a:t>
            </a:r>
          </a:p>
          <a:p>
            <a:pPr marL="0" indent="0">
              <a:lnSpc>
                <a:spcPct val="90000"/>
              </a:lnSpc>
              <a:buNone/>
            </a:pPr>
            <a:r>
              <a:rPr lang="en-US" sz="1700" b="1" dirty="0"/>
              <a:t>Marty: You are the coolest teacher.</a:t>
            </a:r>
          </a:p>
          <a:p>
            <a:pPr marL="0" indent="0">
              <a:lnSpc>
                <a:spcPct val="90000"/>
              </a:lnSpc>
              <a:buNone/>
            </a:pPr>
            <a:r>
              <a:rPr lang="en-US" sz="1700" b="1" dirty="0"/>
              <a:t>Ms. Rankins: We should hang out sometime?</a:t>
            </a:r>
          </a:p>
          <a:p>
            <a:pPr marL="0" indent="0">
              <a:lnSpc>
                <a:spcPct val="90000"/>
              </a:lnSpc>
              <a:buNone/>
            </a:pPr>
            <a:r>
              <a:rPr lang="en-US" sz="1700" b="1" dirty="0"/>
              <a:t>Marty: Like eat lunch together?</a:t>
            </a:r>
          </a:p>
          <a:p>
            <a:pPr marL="0" indent="0">
              <a:lnSpc>
                <a:spcPct val="90000"/>
              </a:lnSpc>
              <a:buNone/>
            </a:pPr>
            <a:r>
              <a:rPr lang="en-US" sz="1700" b="1" dirty="0"/>
              <a:t>Ms. Rankins: More like dinner … my house.  You drive, right?</a:t>
            </a:r>
          </a:p>
          <a:p>
            <a:pPr marL="0" indent="0">
              <a:lnSpc>
                <a:spcPct val="90000"/>
              </a:lnSpc>
              <a:buNone/>
            </a:pPr>
            <a:r>
              <a:rPr lang="en-US" sz="1700" i="1" dirty="0"/>
              <a:t>What is the first thing Pat should do with that phone?</a:t>
            </a:r>
          </a:p>
          <a:p>
            <a:pPr marL="0" indent="0">
              <a:lnSpc>
                <a:spcPct val="90000"/>
              </a:lnSpc>
              <a:buNone/>
            </a:pPr>
            <a:r>
              <a:rPr lang="en-US" sz="1700" i="1" dirty="0"/>
              <a:t>What should Pat’s next move be?</a:t>
            </a:r>
          </a:p>
        </p:txBody>
      </p:sp>
    </p:spTree>
    <p:extLst>
      <p:ext uri="{BB962C8B-B14F-4D97-AF65-F5344CB8AC3E}">
        <p14:creationId xmlns:p14="http://schemas.microsoft.com/office/powerpoint/2010/main" val="1088741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BA4979C8-E132-4DB4-A519-3C3B9EA54131}"/>
              </a:ext>
            </a:extLst>
          </p:cNvPr>
          <p:cNvSpPr>
            <a:spLocks noGrp="1"/>
          </p:cNvSpPr>
          <p:nvPr>
            <p:ph type="title"/>
          </p:nvPr>
        </p:nvSpPr>
        <p:spPr>
          <a:xfrm>
            <a:off x="806195" y="804672"/>
            <a:ext cx="3521359" cy="5248656"/>
          </a:xfrm>
        </p:spPr>
        <p:txBody>
          <a:bodyPr anchor="ctr">
            <a:normAutofit/>
          </a:bodyPr>
          <a:lstStyle/>
          <a:p>
            <a:pPr algn="ctr"/>
            <a:r>
              <a:rPr lang="en-US" b="1" u="sng" dirty="0"/>
              <a:t>SCENARIO NO. 2 Continued</a:t>
            </a:r>
          </a:p>
        </p:txBody>
      </p:sp>
      <p:sp>
        <p:nvSpPr>
          <p:cNvPr id="3" name="Content Placeholder 2">
            <a:extLst>
              <a:ext uri="{FF2B5EF4-FFF2-40B4-BE49-F238E27FC236}">
                <a16:creationId xmlns:a16="http://schemas.microsoft.com/office/drawing/2014/main" id="{883D89C7-BFED-4BEC-8D75-B50985903017}"/>
              </a:ext>
            </a:extLst>
          </p:cNvPr>
          <p:cNvSpPr>
            <a:spLocks noGrp="1"/>
          </p:cNvSpPr>
          <p:nvPr>
            <p:ph idx="1"/>
          </p:nvPr>
        </p:nvSpPr>
        <p:spPr>
          <a:xfrm>
            <a:off x="4975861" y="804671"/>
            <a:ext cx="6399930" cy="5248657"/>
          </a:xfrm>
        </p:spPr>
        <p:txBody>
          <a:bodyPr anchor="ctr">
            <a:normAutofit/>
          </a:bodyPr>
          <a:lstStyle/>
          <a:p>
            <a:pPr marL="0" indent="0">
              <a:buNone/>
            </a:pPr>
            <a:r>
              <a:rPr lang="en-US" b="1" u="sng" dirty="0"/>
              <a:t>Facts</a:t>
            </a:r>
            <a:r>
              <a:rPr lang="en-US" dirty="0"/>
              <a:t>:  After turning this matter over to the SRO, Pat calls the Title IX Coordinator.  It soon becomes known that two detectives are coming to the school that day to interview Marty. </a:t>
            </a:r>
          </a:p>
          <a:p>
            <a:pPr marL="0" indent="0">
              <a:buNone/>
            </a:pPr>
            <a:endParaRPr lang="en-US" dirty="0"/>
          </a:p>
          <a:p>
            <a:pPr marL="0" indent="0">
              <a:buNone/>
            </a:pPr>
            <a:r>
              <a:rPr lang="en-US" i="1" dirty="0"/>
              <a:t>What should the Coordinator do next?</a:t>
            </a:r>
          </a:p>
          <a:p>
            <a:pPr marL="0" indent="0">
              <a:buNone/>
            </a:pPr>
            <a:endParaRPr lang="en-US" i="1" dirty="0"/>
          </a:p>
          <a:p>
            <a:pPr marL="0" indent="0">
              <a:buNone/>
            </a:pPr>
            <a:r>
              <a:rPr lang="en-US" i="1" dirty="0"/>
              <a:t>Since Ms. Rankins is now the subject of a criminal investigation, what should the school system do about her employment status?</a:t>
            </a:r>
          </a:p>
        </p:txBody>
      </p:sp>
    </p:spTree>
    <p:extLst>
      <p:ext uri="{BB962C8B-B14F-4D97-AF65-F5344CB8AC3E}">
        <p14:creationId xmlns:p14="http://schemas.microsoft.com/office/powerpoint/2010/main" val="4070000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D4C0F1E5-E7E8-4008-A1F8-EE4C3C34F739}"/>
              </a:ext>
            </a:extLst>
          </p:cNvPr>
          <p:cNvSpPr>
            <a:spLocks noGrp="1"/>
          </p:cNvSpPr>
          <p:nvPr>
            <p:ph type="title"/>
          </p:nvPr>
        </p:nvSpPr>
        <p:spPr>
          <a:xfrm>
            <a:off x="806195" y="804672"/>
            <a:ext cx="3521359" cy="5248656"/>
          </a:xfrm>
        </p:spPr>
        <p:txBody>
          <a:bodyPr anchor="ctr">
            <a:normAutofit/>
          </a:bodyPr>
          <a:lstStyle/>
          <a:p>
            <a:pPr algn="ctr"/>
            <a:r>
              <a:rPr lang="en-US" b="1" u="sng" dirty="0"/>
              <a:t>More About SCENARIO NO. 2</a:t>
            </a:r>
          </a:p>
        </p:txBody>
      </p:sp>
      <p:sp>
        <p:nvSpPr>
          <p:cNvPr id="3" name="Content Placeholder 2">
            <a:extLst>
              <a:ext uri="{FF2B5EF4-FFF2-40B4-BE49-F238E27FC236}">
                <a16:creationId xmlns:a16="http://schemas.microsoft.com/office/drawing/2014/main" id="{376D165E-4C26-440B-9539-DACF98BBE10C}"/>
              </a:ext>
            </a:extLst>
          </p:cNvPr>
          <p:cNvSpPr>
            <a:spLocks noGrp="1"/>
          </p:cNvSpPr>
          <p:nvPr>
            <p:ph idx="1"/>
          </p:nvPr>
        </p:nvSpPr>
        <p:spPr>
          <a:xfrm>
            <a:off x="4975861" y="804671"/>
            <a:ext cx="6399930" cy="5248657"/>
          </a:xfrm>
        </p:spPr>
        <p:txBody>
          <a:bodyPr anchor="ctr">
            <a:normAutofit/>
          </a:bodyPr>
          <a:lstStyle/>
          <a:p>
            <a:pPr marL="0" indent="0">
              <a:lnSpc>
                <a:spcPct val="90000"/>
              </a:lnSpc>
              <a:buNone/>
            </a:pPr>
            <a:r>
              <a:rPr lang="en-US" b="1" u="sng" dirty="0"/>
              <a:t>Facts</a:t>
            </a:r>
            <a:r>
              <a:rPr lang="en-US" dirty="0"/>
              <a:t>:  After a few days and one weekend, one of the detectives calls you. Though they were suspicious of some of the text messages and conversations between Marty and Ms. Rankins, they could not find enough to pursue anything criminal.  But, ending the call, the detective says: “</a:t>
            </a:r>
            <a:r>
              <a:rPr lang="en-US" dirty="0" err="1"/>
              <a:t>Y’all</a:t>
            </a:r>
            <a:r>
              <a:rPr lang="en-US" dirty="0"/>
              <a:t> need to watch her.”</a:t>
            </a:r>
          </a:p>
          <a:p>
            <a:pPr marL="0" indent="0">
              <a:lnSpc>
                <a:spcPct val="90000"/>
              </a:lnSpc>
              <a:buNone/>
            </a:pPr>
            <a:endParaRPr lang="en-US" dirty="0"/>
          </a:p>
          <a:p>
            <a:pPr marL="0" indent="0">
              <a:lnSpc>
                <a:spcPct val="90000"/>
              </a:lnSpc>
              <a:buNone/>
            </a:pPr>
            <a:r>
              <a:rPr lang="en-US" i="1" dirty="0"/>
              <a:t>What else should he requested or sought from the detective at this point?</a:t>
            </a:r>
          </a:p>
          <a:p>
            <a:pPr marL="0" indent="0">
              <a:lnSpc>
                <a:spcPct val="90000"/>
              </a:lnSpc>
              <a:buNone/>
            </a:pPr>
            <a:endParaRPr lang="en-US" i="1" dirty="0"/>
          </a:p>
          <a:p>
            <a:pPr marL="0" indent="0">
              <a:lnSpc>
                <a:spcPct val="90000"/>
              </a:lnSpc>
              <a:buNone/>
            </a:pPr>
            <a:r>
              <a:rPr lang="en-US" i="1" dirty="0"/>
              <a:t>Do you just let this die since they found no evidence of a crime?  Why or why not?</a:t>
            </a:r>
          </a:p>
          <a:p>
            <a:pPr marL="0" indent="0">
              <a:lnSpc>
                <a:spcPct val="90000"/>
              </a:lnSpc>
              <a:buNone/>
            </a:pPr>
            <a:endParaRPr lang="en-US" i="1" dirty="0"/>
          </a:p>
          <a:p>
            <a:pPr marL="0" indent="0">
              <a:lnSpc>
                <a:spcPct val="90000"/>
              </a:lnSpc>
              <a:buNone/>
            </a:pPr>
            <a:r>
              <a:rPr lang="en-US" i="1" dirty="0"/>
              <a:t>What should your next steps be?</a:t>
            </a:r>
          </a:p>
        </p:txBody>
      </p:sp>
    </p:spTree>
    <p:extLst>
      <p:ext uri="{BB962C8B-B14F-4D97-AF65-F5344CB8AC3E}">
        <p14:creationId xmlns:p14="http://schemas.microsoft.com/office/powerpoint/2010/main" val="853025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FB577A65-63FD-4016-9EF9-9327DE5C06D1}"/>
              </a:ext>
            </a:extLst>
          </p:cNvPr>
          <p:cNvSpPr>
            <a:spLocks noGrp="1"/>
          </p:cNvSpPr>
          <p:nvPr>
            <p:ph type="title"/>
          </p:nvPr>
        </p:nvSpPr>
        <p:spPr>
          <a:xfrm>
            <a:off x="806195" y="804672"/>
            <a:ext cx="3521359" cy="5248656"/>
          </a:xfrm>
        </p:spPr>
        <p:txBody>
          <a:bodyPr anchor="ctr">
            <a:normAutofit/>
          </a:bodyPr>
          <a:lstStyle/>
          <a:p>
            <a:pPr algn="ctr"/>
            <a:r>
              <a:rPr lang="en-US" b="1" u="sng" dirty="0"/>
              <a:t>Still More About SCENARIO NO. 2 </a:t>
            </a:r>
          </a:p>
        </p:txBody>
      </p:sp>
      <p:sp>
        <p:nvSpPr>
          <p:cNvPr id="3" name="Content Placeholder 2">
            <a:extLst>
              <a:ext uri="{FF2B5EF4-FFF2-40B4-BE49-F238E27FC236}">
                <a16:creationId xmlns:a16="http://schemas.microsoft.com/office/drawing/2014/main" id="{7E5052E0-B65C-438F-9F63-142894F912EE}"/>
              </a:ext>
            </a:extLst>
          </p:cNvPr>
          <p:cNvSpPr>
            <a:spLocks noGrp="1"/>
          </p:cNvSpPr>
          <p:nvPr>
            <p:ph idx="1"/>
          </p:nvPr>
        </p:nvSpPr>
        <p:spPr>
          <a:xfrm>
            <a:off x="4975861" y="804671"/>
            <a:ext cx="6399930" cy="5248657"/>
          </a:xfrm>
        </p:spPr>
        <p:txBody>
          <a:bodyPr anchor="ctr">
            <a:normAutofit/>
          </a:bodyPr>
          <a:lstStyle/>
          <a:p>
            <a:pPr marL="0" indent="0">
              <a:lnSpc>
                <a:spcPct val="90000"/>
              </a:lnSpc>
              <a:buNone/>
            </a:pPr>
            <a:r>
              <a:rPr lang="en-US" sz="1700" b="1" u="sng" dirty="0"/>
              <a:t>Facts</a:t>
            </a:r>
            <a:r>
              <a:rPr lang="en-US" sz="1700" dirty="0"/>
              <a:t>:  After the investigator pulls and reviews the police file, and interviews Marty, Ms. Rankins, and a few named witnesses, you – the decider – learn the following:</a:t>
            </a:r>
          </a:p>
          <a:p>
            <a:pPr>
              <a:lnSpc>
                <a:spcPct val="90000"/>
              </a:lnSpc>
              <a:buFont typeface="Arial" panose="020B0604020202020204" pitchFamily="34" charset="0"/>
              <a:buChar char="•"/>
            </a:pPr>
            <a:r>
              <a:rPr lang="en-US" sz="1700" b="1" dirty="0"/>
              <a:t>Ms. Rankins was recently divorced.</a:t>
            </a:r>
          </a:p>
          <a:p>
            <a:pPr>
              <a:lnSpc>
                <a:spcPct val="90000"/>
              </a:lnSpc>
              <a:buFont typeface="Arial" panose="020B0604020202020204" pitchFamily="34" charset="0"/>
              <a:buChar char="•"/>
            </a:pPr>
            <a:r>
              <a:rPr lang="en-US" sz="1700" b="1" dirty="0"/>
              <a:t>Marty has made a similar claim before in 8</a:t>
            </a:r>
            <a:r>
              <a:rPr lang="en-US" sz="1700" b="1" baseline="30000" dirty="0"/>
              <a:t>th</a:t>
            </a:r>
            <a:r>
              <a:rPr lang="en-US" sz="1700" b="1" dirty="0"/>
              <a:t> grade against his band teacher, Ms. Thomas.</a:t>
            </a:r>
          </a:p>
          <a:p>
            <a:pPr>
              <a:lnSpc>
                <a:spcPct val="90000"/>
              </a:lnSpc>
              <a:buFont typeface="Arial" panose="020B0604020202020204" pitchFamily="34" charset="0"/>
              <a:buChar char="•"/>
            </a:pPr>
            <a:r>
              <a:rPr lang="en-US" sz="1700" b="1" dirty="0"/>
              <a:t>Neither Marty nor Ms. Rankins would admit that Marty ever came to her house.</a:t>
            </a:r>
          </a:p>
          <a:p>
            <a:pPr>
              <a:lnSpc>
                <a:spcPct val="90000"/>
              </a:lnSpc>
              <a:buFont typeface="Arial" panose="020B0604020202020204" pitchFamily="34" charset="0"/>
              <a:buChar char="•"/>
            </a:pPr>
            <a:r>
              <a:rPr lang="en-US" sz="1700" b="1" dirty="0"/>
              <a:t>About the text exchange Pat saw, Ms. Rankins responded: “I shouldn’t have invited him over.  But he’s a funny kid.  And a good kid.  I’m lonely, there’s no doubt about that.” </a:t>
            </a:r>
          </a:p>
          <a:p>
            <a:pPr>
              <a:lnSpc>
                <a:spcPct val="90000"/>
              </a:lnSpc>
              <a:buFont typeface="Arial" panose="020B0604020202020204" pitchFamily="34" charset="0"/>
              <a:buChar char="•"/>
            </a:pPr>
            <a:r>
              <a:rPr lang="en-US" sz="1700" b="1" dirty="0"/>
              <a:t>One of Ms. Rankins co-workers, Mr. Randolph, spotted Ms. Rankins pass Marty a note in the hallway one day, then give the boy a hug.  When asked about that, Marty and Ms. Rankins both denied that it happened.</a:t>
            </a:r>
          </a:p>
          <a:p>
            <a:pPr>
              <a:lnSpc>
                <a:spcPct val="90000"/>
              </a:lnSpc>
              <a:buFont typeface="Arial" panose="020B0604020202020204" pitchFamily="34" charset="0"/>
              <a:buChar char="•"/>
            </a:pPr>
            <a:r>
              <a:rPr lang="en-US" sz="1700" i="1" dirty="0"/>
              <a:t>What do you think: did sexual harassment occur?</a:t>
            </a:r>
          </a:p>
          <a:p>
            <a:pPr>
              <a:lnSpc>
                <a:spcPct val="90000"/>
              </a:lnSpc>
              <a:buFont typeface="Arial" panose="020B0604020202020204" pitchFamily="34" charset="0"/>
              <a:buChar char="•"/>
            </a:pPr>
            <a:r>
              <a:rPr lang="en-US" sz="1700" i="1" dirty="0"/>
              <a:t>How would you address this with Ms. Rankins?</a:t>
            </a:r>
          </a:p>
        </p:txBody>
      </p:sp>
    </p:spTree>
    <p:extLst>
      <p:ext uri="{BB962C8B-B14F-4D97-AF65-F5344CB8AC3E}">
        <p14:creationId xmlns:p14="http://schemas.microsoft.com/office/powerpoint/2010/main" val="1933972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2"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D2B2D6E9-B545-4E9C-9536-B7C7843F2F4F}"/>
              </a:ext>
            </a:extLst>
          </p:cNvPr>
          <p:cNvSpPr>
            <a:spLocks noGrp="1"/>
          </p:cNvSpPr>
          <p:nvPr>
            <p:ph type="title"/>
          </p:nvPr>
        </p:nvSpPr>
        <p:spPr>
          <a:xfrm>
            <a:off x="648930" y="629267"/>
            <a:ext cx="9252154" cy="1016654"/>
          </a:xfrm>
        </p:spPr>
        <p:txBody>
          <a:bodyPr>
            <a:normAutofit/>
          </a:bodyPr>
          <a:lstStyle/>
          <a:p>
            <a:r>
              <a:rPr lang="en-US" b="1" u="sng">
                <a:solidFill>
                  <a:srgbClr val="EBEBEB"/>
                </a:solidFill>
              </a:rPr>
              <a:t>WILD CARDS</a:t>
            </a:r>
          </a:p>
        </p:txBody>
      </p:sp>
      <p:sp>
        <p:nvSpPr>
          <p:cNvPr id="24" name="Rectangle 23">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graphicFrame>
        <p:nvGraphicFramePr>
          <p:cNvPr id="5" name="Content Placeholder 2">
            <a:extLst>
              <a:ext uri="{FF2B5EF4-FFF2-40B4-BE49-F238E27FC236}">
                <a16:creationId xmlns:a16="http://schemas.microsoft.com/office/drawing/2014/main" id="{F9EAAC78-3A0B-4CA5-B61F-1EED65B78CC0}"/>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961703310"/>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4295715"/>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11</TotalTime>
  <Words>1312</Words>
  <Application>Microsoft Macintosh PowerPoint</Application>
  <PresentationFormat>Widescreen</PresentationFormat>
  <Paragraphs>79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SCENARIO NO. 1</vt:lpstr>
      <vt:lpstr>SCENARIO NO. 1 Continued</vt:lpstr>
      <vt:lpstr>SCENARIO NO. 1 Still Continued</vt:lpstr>
      <vt:lpstr>More About SCENARIO NO. 1</vt:lpstr>
      <vt:lpstr>SCENARIO NO. 2</vt:lpstr>
      <vt:lpstr>SCENARIO NO. 2 Continued</vt:lpstr>
      <vt:lpstr>More About SCENARIO NO. 2</vt:lpstr>
      <vt:lpstr>Still More About SCENARIO NO. 2 </vt:lpstr>
      <vt:lpstr>WILD CARDS</vt:lpstr>
      <vt:lpstr>WILD CARDS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dc:title>
  <dc:creator>Paige A. Reppert</dc:creator>
  <cp:lastModifiedBy>Microsoft Office User</cp:lastModifiedBy>
  <cp:revision>3</cp:revision>
  <dcterms:created xsi:type="dcterms:W3CDTF">2020-09-09T14:37:38Z</dcterms:created>
  <dcterms:modified xsi:type="dcterms:W3CDTF">2022-10-21T19:23:40Z</dcterms:modified>
</cp:coreProperties>
</file>