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del jardín de infantes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mantas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 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qué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reflejen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jardín de infantes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kindergarten trabajará con los estudiantes y las familias para brindarles las habilidades necesarias para completar exitosamente el kindergarten y pasar al siguiente grado. Algunas de nuestras habilidades clave son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Reconocimiento de letras y sonidos.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Pronunciar palabras simples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Leyendo cuentos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Reconocer, identificar y escribir números del 1 al 20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Reconocer dinero y formas.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escuchar y permanecer concentrado durante 10 a 15 minutos de tiempo ininterrumpido.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Léale a su hijo todos los días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Habla con tu hijo sobre el mundo que le rodea.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Trate de asistir a los eventos de participación familiar que se llevan a cabo en la escuela.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Busque boletines informativos y/o notas de la clase.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587000"/>
            <a:ext cx="6303000" cy="3003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