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3rd Grade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chemeClr val="dk1"/>
                </a:solidFill>
                <a:highlight>
                  <a:srgbClr val="FFFF00"/>
                </a:highlight>
                <a:latin typeface="Coming Soon"/>
                <a:ea typeface="Coming Soon"/>
                <a:cs typeface="Coming Soon"/>
                <a:sym typeface="Coming Soon"/>
              </a:rPr>
              <a:t>In the 3rd Grade Classroom</a:t>
            </a:r>
            <a:r>
              <a:rPr b="1" lang="en" sz="1800">
                <a:solidFill>
                  <a:schemeClr val="dk1"/>
                </a:solidFill>
                <a:latin typeface="Coming Soon"/>
                <a:ea typeface="Coming Soon"/>
                <a:cs typeface="Coming Soon"/>
                <a:sym typeface="Coming Soon"/>
              </a:rPr>
              <a:t> </a:t>
            </a:r>
            <a:endParaRPr sz="18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300">
                <a:solidFill>
                  <a:schemeClr val="dk1"/>
                </a:solidFill>
                <a:latin typeface="Coming Soon"/>
                <a:ea typeface="Coming Soon"/>
                <a:cs typeface="Coming Soon"/>
                <a:sym typeface="Coming Soon"/>
              </a:rPr>
              <a:t>The 3rd grade classroom will work with students and families to provide the skills to successfully complete 3rd grade and move to the next grade. Some of our key skills are: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Find answers explicitly from a fiction and nonfiction text.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Write a complete paragraph with a proper topic sentence, at least 3 details, and a concluding sentence.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Fluently multiply within 100</a:t>
            </a:r>
            <a:endParaRPr sz="13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Identify and compare fractions </a:t>
            </a:r>
            <a:endParaRPr b="1" sz="1900">
              <a:solidFill>
                <a:schemeClr val="dk1"/>
              </a:solidFill>
              <a:highlight>
                <a:srgbClr val="FFFF00"/>
              </a:highlight>
              <a:latin typeface="Coming Soon"/>
              <a:ea typeface="Coming Soon"/>
              <a:cs typeface="Coming Soon"/>
              <a:sym typeface="Coming Soon"/>
            </a:endParaRPr>
          </a:p>
        </p:txBody>
      </p:sp>
      <p:sp>
        <p:nvSpPr>
          <p:cNvPr id="68" name="Google Shape;68;p14"/>
          <p:cNvSpPr txBox="1"/>
          <p:nvPr/>
        </p:nvSpPr>
        <p:spPr>
          <a:xfrm>
            <a:off x="6714225" y="673475"/>
            <a:ext cx="3151500" cy="406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800">
                <a:solidFill>
                  <a:schemeClr val="dk1"/>
                </a:solidFill>
                <a:highlight>
                  <a:srgbClr val="FFFF00"/>
                </a:highlight>
                <a:latin typeface="Coming Soon"/>
                <a:ea typeface="Coming Soon"/>
                <a:cs typeface="Coming Soon"/>
                <a:sym typeface="Coming Soon"/>
              </a:rPr>
              <a:t>At Home </a:t>
            </a:r>
            <a:endParaRPr sz="1800">
              <a:solidFill>
                <a:schemeClr val="dk1"/>
              </a:solidFill>
              <a:highlight>
                <a:srgbClr val="FFFF00"/>
              </a:highlight>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5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 </a:t>
            </a:r>
            <a:endParaRPr sz="125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Read to your child everyday,</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 Ask who, what, where, when, why questions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Try to attend Family Engagement events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Read a recipe and help cook</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Look for directions-read road signs</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Read food labels on items at the store</a:t>
            </a:r>
            <a:endParaRPr sz="1250">
              <a:solidFill>
                <a:schemeClr val="dk1"/>
              </a:solidFill>
              <a:latin typeface="Coming Soon"/>
              <a:ea typeface="Coming Soon"/>
              <a:cs typeface="Coming Soon"/>
              <a:sym typeface="Coming Soon"/>
            </a:endParaRPr>
          </a:p>
          <a:p>
            <a:pPr indent="-307975" lvl="0" marL="457200" rtl="0" algn="l">
              <a:spcBef>
                <a:spcPts val="0"/>
              </a:spcBef>
              <a:spcAft>
                <a:spcPts val="0"/>
              </a:spcAft>
              <a:buClr>
                <a:schemeClr val="dk1"/>
              </a:buClr>
              <a:buSzPts val="1250"/>
              <a:buFont typeface="Coming Soon"/>
              <a:buChar char="●"/>
            </a:pPr>
            <a:r>
              <a:rPr lang="en" sz="1250">
                <a:solidFill>
                  <a:schemeClr val="dk1"/>
                </a:solidFill>
                <a:latin typeface="Coming Soon"/>
                <a:ea typeface="Coming Soon"/>
                <a:cs typeface="Coming Soon"/>
                <a:sym typeface="Coming Soon"/>
              </a:rPr>
              <a:t>Our school web page has links to web sites for building vocabulary and math skills. </a:t>
            </a:r>
            <a:endParaRPr b="1" sz="1700">
              <a:solidFill>
                <a:schemeClr val="dk1"/>
              </a:solidFill>
              <a:highlight>
                <a:srgbClr val="FFFF00"/>
              </a:highlight>
              <a:latin typeface="Coming Soon"/>
              <a:ea typeface="Coming Soon"/>
              <a:cs typeface="Coming Soon"/>
              <a:sym typeface="Coming Soon"/>
            </a:endParaRPr>
          </a:p>
        </p:txBody>
      </p:sp>
      <p:sp>
        <p:nvSpPr>
          <p:cNvPr id="69" name="Google Shape;69;p14"/>
          <p:cNvSpPr txBox="1"/>
          <p:nvPr/>
        </p:nvSpPr>
        <p:spPr>
          <a:xfrm>
            <a:off x="3562725" y="4740625"/>
            <a:ext cx="6303000" cy="28500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