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9" r:id="rId1"/>
  </p:sldMasterIdLst>
  <p:notesMasterIdLst>
    <p:notesMasterId r:id="rId7"/>
  </p:notesMasterIdLst>
  <p:sldIdLst>
    <p:sldId id="256" r:id="rId2"/>
    <p:sldId id="257" r:id="rId3"/>
    <p:sldId id="258" r:id="rId4"/>
    <p:sldId id="259" r:id="rId5"/>
    <p:sldId id="260" r:id="rId6"/>
  </p:sldIdLst>
  <p:sldSz cx="7772400" cy="10058400"/>
  <p:notesSz cx="6858000" cy="9144000"/>
  <p:embeddedFontLst>
    <p:embeddedFont>
      <p:font typeface="Alegreya" pitchFamily="2" charset="0"/>
      <p:regular r:id="rId8"/>
      <p:bold r:id="rId9"/>
      <p:italic r:id="rId10"/>
      <p:boldItalic r:id="rId11"/>
    </p:embeddedFont>
    <p:embeddedFont>
      <p:font typeface="Amatic SC" pitchFamily="2" charset="-79"/>
      <p:regular r:id="rId12"/>
      <p:bold r:id="rId13"/>
    </p:embeddedFont>
    <p:embeddedFont>
      <p:font typeface="Bree Serif" panose="02000503040000020004" pitchFamily="2" charset="77"/>
      <p:regular r:id="rId14"/>
    </p:embeddedFont>
    <p:embeddedFont>
      <p:font typeface="Georgia" panose="02040502050405020303" pitchFamily="18" charset="0"/>
      <p:regular r:id="rId15"/>
      <p:bold r:id="rId16"/>
      <p:italic r:id="rId17"/>
      <p:boldItalic r:id="rId18"/>
    </p:embeddedFont>
    <p:embeddedFont>
      <p:font typeface="Merriweather" pitchFamily="2" charset="77"/>
      <p:regular r:id="rId19"/>
      <p:bold r:id="rId20"/>
      <p:italic r:id="rId21"/>
      <p:boldItalic r:id="rId22"/>
    </p:embeddedFont>
    <p:embeddedFont>
      <p:font typeface="Oswald" panose="02000506000000020004" pitchFamily="2" charset="0"/>
      <p:regular r:id="rId23"/>
      <p:bold r:id="rId24"/>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3168">
          <p15:clr>
            <a:srgbClr val="A4A3A4"/>
          </p15:clr>
        </p15:guide>
        <p15:guide id="2" pos="2448">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6638"/>
    <p:restoredTop sz="93681"/>
  </p:normalViewPr>
  <p:slideViewPr>
    <p:cSldViewPr snapToGrid="0">
      <p:cViewPr varScale="1">
        <p:scale>
          <a:sx n="81" d="100"/>
          <a:sy n="81" d="100"/>
        </p:scale>
        <p:origin x="3264" y="176"/>
      </p:cViewPr>
      <p:guideLst>
        <p:guide orient="horz" pos="3168"/>
        <p:guide pos="2448"/>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font" Target="fonts/font1.fntdata"/><Relationship Id="rId13" Type="http://schemas.openxmlformats.org/officeDocument/2006/relationships/font" Target="fonts/font6.fntdata"/><Relationship Id="rId18" Type="http://schemas.openxmlformats.org/officeDocument/2006/relationships/font" Target="fonts/font11.fntdata"/><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font" Target="fonts/font14.fntdata"/><Relationship Id="rId7" Type="http://schemas.openxmlformats.org/officeDocument/2006/relationships/notesMaster" Target="notesMasters/notesMaster1.xml"/><Relationship Id="rId12" Type="http://schemas.openxmlformats.org/officeDocument/2006/relationships/font" Target="fonts/font5.fntdata"/><Relationship Id="rId17" Type="http://schemas.openxmlformats.org/officeDocument/2006/relationships/font" Target="fonts/font10.fntdata"/><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font" Target="fonts/font9.fntdata"/><Relationship Id="rId20" Type="http://schemas.openxmlformats.org/officeDocument/2006/relationships/font" Target="fonts/font13.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font" Target="fonts/font4.fntdata"/><Relationship Id="rId24" Type="http://schemas.openxmlformats.org/officeDocument/2006/relationships/font" Target="fonts/font17.fntdata"/><Relationship Id="rId5" Type="http://schemas.openxmlformats.org/officeDocument/2006/relationships/slide" Target="slides/slide4.xml"/><Relationship Id="rId15" Type="http://schemas.openxmlformats.org/officeDocument/2006/relationships/font" Target="fonts/font8.fntdata"/><Relationship Id="rId23" Type="http://schemas.openxmlformats.org/officeDocument/2006/relationships/font" Target="fonts/font16.fntdata"/><Relationship Id="rId28" Type="http://schemas.openxmlformats.org/officeDocument/2006/relationships/tableStyles" Target="tableStyles.xml"/><Relationship Id="rId10" Type="http://schemas.openxmlformats.org/officeDocument/2006/relationships/font" Target="fonts/font3.fntdata"/><Relationship Id="rId19" Type="http://schemas.openxmlformats.org/officeDocument/2006/relationships/font" Target="fonts/font12.fntdata"/><Relationship Id="rId4" Type="http://schemas.openxmlformats.org/officeDocument/2006/relationships/slide" Target="slides/slide3.xml"/><Relationship Id="rId9" Type="http://schemas.openxmlformats.org/officeDocument/2006/relationships/font" Target="fonts/font2.fntdata"/><Relationship Id="rId14" Type="http://schemas.openxmlformats.org/officeDocument/2006/relationships/font" Target="fonts/font7.fntdata"/><Relationship Id="rId22" Type="http://schemas.openxmlformats.org/officeDocument/2006/relationships/font" Target="fonts/font15.fntdata"/><Relationship Id="rId27"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2104480" y="685800"/>
            <a:ext cx="26496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
        <p:cNvGrpSpPr/>
        <p:nvPr/>
      </p:nvGrpSpPr>
      <p:grpSpPr>
        <a:xfrm>
          <a:off x="0" y="0"/>
          <a:ext cx="0" cy="0"/>
          <a:chOff x="0" y="0"/>
          <a:chExt cx="0" cy="0"/>
        </a:xfrm>
      </p:grpSpPr>
      <p:sp>
        <p:nvSpPr>
          <p:cNvPr id="51" name="Google Shape;51;p:notes"/>
          <p:cNvSpPr>
            <a:spLocks noGrp="1" noRot="1" noChangeAspect="1"/>
          </p:cNvSpPr>
          <p:nvPr>
            <p:ph type="sldImg" idx="2"/>
          </p:nvPr>
        </p:nvSpPr>
        <p:spPr>
          <a:xfrm>
            <a:off x="2105025" y="685800"/>
            <a:ext cx="2649538"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2" name="Google Shape;52;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3"/>
        <p:cNvGrpSpPr/>
        <p:nvPr/>
      </p:nvGrpSpPr>
      <p:grpSpPr>
        <a:xfrm>
          <a:off x="0" y="0"/>
          <a:ext cx="0" cy="0"/>
          <a:chOff x="0" y="0"/>
          <a:chExt cx="0" cy="0"/>
        </a:xfrm>
      </p:grpSpPr>
      <p:sp>
        <p:nvSpPr>
          <p:cNvPr id="64" name="Google Shape;64;g5e325b4798_0_6:notes"/>
          <p:cNvSpPr>
            <a:spLocks noGrp="1" noRot="1" noChangeAspect="1"/>
          </p:cNvSpPr>
          <p:nvPr>
            <p:ph type="sldImg" idx="2"/>
          </p:nvPr>
        </p:nvSpPr>
        <p:spPr>
          <a:xfrm>
            <a:off x="2105025" y="685800"/>
            <a:ext cx="2649538"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5" name="Google Shape;65;g5e325b4798_0_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7"/>
        <p:cNvGrpSpPr/>
        <p:nvPr/>
      </p:nvGrpSpPr>
      <p:grpSpPr>
        <a:xfrm>
          <a:off x="0" y="0"/>
          <a:ext cx="0" cy="0"/>
          <a:chOff x="0" y="0"/>
          <a:chExt cx="0" cy="0"/>
        </a:xfrm>
      </p:grpSpPr>
      <p:sp>
        <p:nvSpPr>
          <p:cNvPr id="78" name="Google Shape;78;g5e325b4798_0_22:notes"/>
          <p:cNvSpPr>
            <a:spLocks noGrp="1" noRot="1" noChangeAspect="1"/>
          </p:cNvSpPr>
          <p:nvPr>
            <p:ph type="sldImg" idx="2"/>
          </p:nvPr>
        </p:nvSpPr>
        <p:spPr>
          <a:xfrm>
            <a:off x="2105025" y="685800"/>
            <a:ext cx="2649538"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9" name="Google Shape;79;g5e325b4798_0_2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3"/>
        <p:cNvGrpSpPr/>
        <p:nvPr/>
      </p:nvGrpSpPr>
      <p:grpSpPr>
        <a:xfrm>
          <a:off x="0" y="0"/>
          <a:ext cx="0" cy="0"/>
          <a:chOff x="0" y="0"/>
          <a:chExt cx="0" cy="0"/>
        </a:xfrm>
      </p:grpSpPr>
      <p:sp>
        <p:nvSpPr>
          <p:cNvPr id="84" name="Google Shape;84;g5e325b4798_0_26:notes"/>
          <p:cNvSpPr>
            <a:spLocks noGrp="1" noRot="1" noChangeAspect="1"/>
          </p:cNvSpPr>
          <p:nvPr>
            <p:ph type="sldImg" idx="2"/>
          </p:nvPr>
        </p:nvSpPr>
        <p:spPr>
          <a:xfrm>
            <a:off x="2105025" y="685800"/>
            <a:ext cx="2649538"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5" name="Google Shape;85;g5e325b4798_0_2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0"/>
        <p:cNvGrpSpPr/>
        <p:nvPr/>
      </p:nvGrpSpPr>
      <p:grpSpPr>
        <a:xfrm>
          <a:off x="0" y="0"/>
          <a:ext cx="0" cy="0"/>
          <a:chOff x="0" y="0"/>
          <a:chExt cx="0" cy="0"/>
        </a:xfrm>
      </p:grpSpPr>
      <p:sp>
        <p:nvSpPr>
          <p:cNvPr id="91" name="Google Shape;91;g5e325b4798_0_18:notes"/>
          <p:cNvSpPr>
            <a:spLocks noGrp="1" noRot="1" noChangeAspect="1"/>
          </p:cNvSpPr>
          <p:nvPr>
            <p:ph type="sldImg" idx="2"/>
          </p:nvPr>
        </p:nvSpPr>
        <p:spPr>
          <a:xfrm>
            <a:off x="2105025" y="685800"/>
            <a:ext cx="2649538"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2" name="Google Shape;92;g5e325b4798_0_1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sp>
        <p:nvSpPr>
          <p:cNvPr id="10" name="Google Shape;10;p2"/>
          <p:cNvSpPr txBox="1">
            <a:spLocks noGrp="1"/>
          </p:cNvSpPr>
          <p:nvPr>
            <p:ph type="ctrTitle"/>
          </p:nvPr>
        </p:nvSpPr>
        <p:spPr>
          <a:xfrm>
            <a:off x="264952" y="1456058"/>
            <a:ext cx="7242600" cy="4014000"/>
          </a:xfrm>
          <a:prstGeom prst="rect">
            <a:avLst/>
          </a:prstGeom>
        </p:spPr>
        <p:txBody>
          <a:bodyPr spcFirstLastPara="1" wrap="square" lIns="91425" tIns="91425" rIns="91425" bIns="91425" anchor="b" anchorCtr="0">
            <a:no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a:endParaRPr/>
          </a:p>
        </p:txBody>
      </p:sp>
      <p:sp>
        <p:nvSpPr>
          <p:cNvPr id="11" name="Google Shape;11;p2"/>
          <p:cNvSpPr txBox="1">
            <a:spLocks noGrp="1"/>
          </p:cNvSpPr>
          <p:nvPr>
            <p:ph type="subTitle" idx="1"/>
          </p:nvPr>
        </p:nvSpPr>
        <p:spPr>
          <a:xfrm>
            <a:off x="264945" y="5542289"/>
            <a:ext cx="7242600" cy="15501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
        <p:nvSpPr>
          <p:cNvPr id="12" name="Google Shape;12;p2"/>
          <p:cNvSpPr txBox="1">
            <a:spLocks noGrp="1"/>
          </p:cNvSpPr>
          <p:nvPr>
            <p:ph type="sldNum" idx="12"/>
          </p:nvPr>
        </p:nvSpPr>
        <p:spPr>
          <a:xfrm>
            <a:off x="7201589" y="9119180"/>
            <a:ext cx="466500" cy="7698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44"/>
        <p:cNvGrpSpPr/>
        <p:nvPr/>
      </p:nvGrpSpPr>
      <p:grpSpPr>
        <a:xfrm>
          <a:off x="0" y="0"/>
          <a:ext cx="0" cy="0"/>
          <a:chOff x="0" y="0"/>
          <a:chExt cx="0" cy="0"/>
        </a:xfrm>
      </p:grpSpPr>
      <p:sp>
        <p:nvSpPr>
          <p:cNvPr id="45" name="Google Shape;45;p11"/>
          <p:cNvSpPr txBox="1">
            <a:spLocks noGrp="1"/>
          </p:cNvSpPr>
          <p:nvPr>
            <p:ph type="title" hasCustomPrompt="1"/>
          </p:nvPr>
        </p:nvSpPr>
        <p:spPr>
          <a:xfrm>
            <a:off x="264945" y="2163089"/>
            <a:ext cx="7242600" cy="3839700"/>
          </a:xfrm>
          <a:prstGeom prst="rect">
            <a:avLst/>
          </a:prstGeom>
        </p:spPr>
        <p:txBody>
          <a:bodyPr spcFirstLastPara="1" wrap="square" lIns="91425" tIns="91425" rIns="91425" bIns="91425" anchor="b" anchorCtr="0">
            <a:no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a:spLocks noGrp="1"/>
          </p:cNvSpPr>
          <p:nvPr>
            <p:ph type="body" idx="1"/>
          </p:nvPr>
        </p:nvSpPr>
        <p:spPr>
          <a:xfrm>
            <a:off x="264945" y="6164351"/>
            <a:ext cx="7242600" cy="2543700"/>
          </a:xfrm>
          <a:prstGeom prst="rect">
            <a:avLst/>
          </a:prstGeom>
        </p:spPr>
        <p:txBody>
          <a:bodyPr spcFirstLastPara="1" wrap="square" lIns="91425" tIns="91425" rIns="91425" bIns="91425" anchor="t" anchorCtr="0">
            <a:noAutofit/>
          </a:bodyPr>
          <a:lstStyle>
            <a:lvl1pPr marL="457200" lvl="0" indent="-342900" algn="ctr">
              <a:spcBef>
                <a:spcPts val="0"/>
              </a:spcBef>
              <a:spcAft>
                <a:spcPts val="0"/>
              </a:spcAft>
              <a:buSzPts val="1800"/>
              <a:buChar char="●"/>
              <a:defRPr/>
            </a:lvl1pPr>
            <a:lvl2pPr marL="914400" lvl="1" indent="-317500" algn="ctr">
              <a:spcBef>
                <a:spcPts val="1600"/>
              </a:spcBef>
              <a:spcAft>
                <a:spcPts val="0"/>
              </a:spcAft>
              <a:buSzPts val="1400"/>
              <a:buChar char="○"/>
              <a:defRPr/>
            </a:lvl2pPr>
            <a:lvl3pPr marL="1371600" lvl="2" indent="-317500" algn="ctr">
              <a:spcBef>
                <a:spcPts val="1600"/>
              </a:spcBef>
              <a:spcAft>
                <a:spcPts val="0"/>
              </a:spcAft>
              <a:buSzPts val="1400"/>
              <a:buChar char="■"/>
              <a:defRPr/>
            </a:lvl3pPr>
            <a:lvl4pPr marL="1828800" lvl="3" indent="-317500" algn="ctr">
              <a:spcBef>
                <a:spcPts val="1600"/>
              </a:spcBef>
              <a:spcAft>
                <a:spcPts val="0"/>
              </a:spcAft>
              <a:buSzPts val="1400"/>
              <a:buChar char="●"/>
              <a:defRPr/>
            </a:lvl4pPr>
            <a:lvl5pPr marL="2286000" lvl="4" indent="-317500" algn="ctr">
              <a:spcBef>
                <a:spcPts val="1600"/>
              </a:spcBef>
              <a:spcAft>
                <a:spcPts val="0"/>
              </a:spcAft>
              <a:buSzPts val="1400"/>
              <a:buChar char="○"/>
              <a:defRPr/>
            </a:lvl5pPr>
            <a:lvl6pPr marL="2743200" lvl="5" indent="-317500" algn="ctr">
              <a:spcBef>
                <a:spcPts val="1600"/>
              </a:spcBef>
              <a:spcAft>
                <a:spcPts val="0"/>
              </a:spcAft>
              <a:buSzPts val="1400"/>
              <a:buChar char="■"/>
              <a:defRPr/>
            </a:lvl6pPr>
            <a:lvl7pPr marL="3200400" lvl="6" indent="-317500" algn="ctr">
              <a:spcBef>
                <a:spcPts val="1600"/>
              </a:spcBef>
              <a:spcAft>
                <a:spcPts val="0"/>
              </a:spcAft>
              <a:buSzPts val="1400"/>
              <a:buChar char="●"/>
              <a:defRPr/>
            </a:lvl7pPr>
            <a:lvl8pPr marL="3657600" lvl="7" indent="-317500" algn="ctr">
              <a:spcBef>
                <a:spcPts val="1600"/>
              </a:spcBef>
              <a:spcAft>
                <a:spcPts val="0"/>
              </a:spcAft>
              <a:buSzPts val="1400"/>
              <a:buChar char="○"/>
              <a:defRPr/>
            </a:lvl8pPr>
            <a:lvl9pPr marL="4114800" lvl="8" indent="-317500" algn="ctr">
              <a:spcBef>
                <a:spcPts val="1600"/>
              </a:spcBef>
              <a:spcAft>
                <a:spcPts val="1600"/>
              </a:spcAft>
              <a:buSzPts val="1400"/>
              <a:buChar char="■"/>
              <a:defRPr/>
            </a:lvl9pPr>
          </a:lstStyle>
          <a:p>
            <a:endParaRPr/>
          </a:p>
        </p:txBody>
      </p:sp>
      <p:sp>
        <p:nvSpPr>
          <p:cNvPr id="47" name="Google Shape;47;p11"/>
          <p:cNvSpPr txBox="1">
            <a:spLocks noGrp="1"/>
          </p:cNvSpPr>
          <p:nvPr>
            <p:ph type="sldNum" idx="12"/>
          </p:nvPr>
        </p:nvSpPr>
        <p:spPr>
          <a:xfrm>
            <a:off x="7201589" y="9119180"/>
            <a:ext cx="466500" cy="7698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8"/>
        <p:cNvGrpSpPr/>
        <p:nvPr/>
      </p:nvGrpSpPr>
      <p:grpSpPr>
        <a:xfrm>
          <a:off x="0" y="0"/>
          <a:ext cx="0" cy="0"/>
          <a:chOff x="0" y="0"/>
          <a:chExt cx="0" cy="0"/>
        </a:xfrm>
      </p:grpSpPr>
      <p:sp>
        <p:nvSpPr>
          <p:cNvPr id="49" name="Google Shape;49;p12"/>
          <p:cNvSpPr txBox="1">
            <a:spLocks noGrp="1"/>
          </p:cNvSpPr>
          <p:nvPr>
            <p:ph type="sldNum" idx="12"/>
          </p:nvPr>
        </p:nvSpPr>
        <p:spPr>
          <a:xfrm>
            <a:off x="7201589" y="9119180"/>
            <a:ext cx="466500" cy="7698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3"/>
        <p:cNvGrpSpPr/>
        <p:nvPr/>
      </p:nvGrpSpPr>
      <p:grpSpPr>
        <a:xfrm>
          <a:off x="0" y="0"/>
          <a:ext cx="0" cy="0"/>
          <a:chOff x="0" y="0"/>
          <a:chExt cx="0" cy="0"/>
        </a:xfrm>
      </p:grpSpPr>
      <p:sp>
        <p:nvSpPr>
          <p:cNvPr id="14" name="Google Shape;14;p3"/>
          <p:cNvSpPr txBox="1">
            <a:spLocks noGrp="1"/>
          </p:cNvSpPr>
          <p:nvPr>
            <p:ph type="title"/>
          </p:nvPr>
        </p:nvSpPr>
        <p:spPr>
          <a:xfrm>
            <a:off x="264945" y="4206107"/>
            <a:ext cx="7242600" cy="1646100"/>
          </a:xfrm>
          <a:prstGeom prst="rect">
            <a:avLst/>
          </a:prstGeom>
        </p:spPr>
        <p:txBody>
          <a:bodyPr spcFirstLastPara="1" wrap="square" lIns="91425" tIns="91425" rIns="91425" bIns="91425" anchor="ctr" anchorCtr="0">
            <a:no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a:endParaRPr/>
          </a:p>
        </p:txBody>
      </p:sp>
      <p:sp>
        <p:nvSpPr>
          <p:cNvPr id="15" name="Google Shape;15;p3"/>
          <p:cNvSpPr txBox="1">
            <a:spLocks noGrp="1"/>
          </p:cNvSpPr>
          <p:nvPr>
            <p:ph type="sldNum" idx="12"/>
          </p:nvPr>
        </p:nvSpPr>
        <p:spPr>
          <a:xfrm>
            <a:off x="7201589" y="9119180"/>
            <a:ext cx="466500" cy="7698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6"/>
        <p:cNvGrpSpPr/>
        <p:nvPr/>
      </p:nvGrpSpPr>
      <p:grpSpPr>
        <a:xfrm>
          <a:off x="0" y="0"/>
          <a:ext cx="0" cy="0"/>
          <a:chOff x="0" y="0"/>
          <a:chExt cx="0" cy="0"/>
        </a:xfrm>
      </p:grpSpPr>
      <p:sp>
        <p:nvSpPr>
          <p:cNvPr id="17" name="Google Shape;17;p4"/>
          <p:cNvSpPr txBox="1">
            <a:spLocks noGrp="1"/>
          </p:cNvSpPr>
          <p:nvPr>
            <p:ph type="title"/>
          </p:nvPr>
        </p:nvSpPr>
        <p:spPr>
          <a:xfrm>
            <a:off x="264945" y="870271"/>
            <a:ext cx="7242600" cy="1119900"/>
          </a:xfrm>
          <a:prstGeom prst="rect">
            <a:avLst/>
          </a:prstGeom>
        </p:spPr>
        <p:txBody>
          <a:bodyPr spcFirstLastPara="1" wrap="square" lIns="91425" tIns="91425" rIns="91425" bIns="91425" anchor="t"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8" name="Google Shape;18;p4"/>
          <p:cNvSpPr txBox="1">
            <a:spLocks noGrp="1"/>
          </p:cNvSpPr>
          <p:nvPr>
            <p:ph type="body" idx="1"/>
          </p:nvPr>
        </p:nvSpPr>
        <p:spPr>
          <a:xfrm>
            <a:off x="264945" y="2253729"/>
            <a:ext cx="7242600" cy="6681000"/>
          </a:xfrm>
          <a:prstGeom prst="rect">
            <a:avLst/>
          </a:prstGeom>
        </p:spPr>
        <p:txBody>
          <a:bodyPr spcFirstLastPara="1" wrap="square" lIns="91425" tIns="91425" rIns="91425" bIns="91425" anchor="t" anchorCtr="0">
            <a:noAutofit/>
          </a:bodyPr>
          <a:lstStyle>
            <a:lvl1pPr marL="457200" lvl="0" indent="-342900">
              <a:spcBef>
                <a:spcPts val="0"/>
              </a:spcBef>
              <a:spcAft>
                <a:spcPts val="0"/>
              </a:spcAft>
              <a:buSzPts val="1800"/>
              <a:buChar char="●"/>
              <a:defRPr/>
            </a:lvl1pPr>
            <a:lvl2pPr marL="914400" lvl="1" indent="-317500">
              <a:spcBef>
                <a:spcPts val="1600"/>
              </a:spcBef>
              <a:spcAft>
                <a:spcPts val="0"/>
              </a:spcAft>
              <a:buSzPts val="1400"/>
              <a:buChar char="○"/>
              <a:defRPr/>
            </a:lvl2pPr>
            <a:lvl3pPr marL="1371600" lvl="2" indent="-317500">
              <a:spcBef>
                <a:spcPts val="1600"/>
              </a:spcBef>
              <a:spcAft>
                <a:spcPts val="0"/>
              </a:spcAft>
              <a:buSzPts val="1400"/>
              <a:buChar char="■"/>
              <a:defRPr/>
            </a:lvl3pPr>
            <a:lvl4pPr marL="1828800" lvl="3" indent="-317500">
              <a:spcBef>
                <a:spcPts val="1600"/>
              </a:spcBef>
              <a:spcAft>
                <a:spcPts val="0"/>
              </a:spcAft>
              <a:buSzPts val="1400"/>
              <a:buChar char="●"/>
              <a:defRPr/>
            </a:lvl4pPr>
            <a:lvl5pPr marL="2286000" lvl="4" indent="-317500">
              <a:spcBef>
                <a:spcPts val="1600"/>
              </a:spcBef>
              <a:spcAft>
                <a:spcPts val="0"/>
              </a:spcAft>
              <a:buSzPts val="1400"/>
              <a:buChar char="○"/>
              <a:defRPr/>
            </a:lvl5pPr>
            <a:lvl6pPr marL="2743200" lvl="5" indent="-317500">
              <a:spcBef>
                <a:spcPts val="1600"/>
              </a:spcBef>
              <a:spcAft>
                <a:spcPts val="0"/>
              </a:spcAft>
              <a:buSzPts val="1400"/>
              <a:buChar char="■"/>
              <a:defRPr/>
            </a:lvl6pPr>
            <a:lvl7pPr marL="3200400" lvl="6" indent="-317500">
              <a:spcBef>
                <a:spcPts val="1600"/>
              </a:spcBef>
              <a:spcAft>
                <a:spcPts val="0"/>
              </a:spcAft>
              <a:buSzPts val="1400"/>
              <a:buChar char="●"/>
              <a:defRPr/>
            </a:lvl7pPr>
            <a:lvl8pPr marL="3657600" lvl="7" indent="-317500">
              <a:spcBef>
                <a:spcPts val="1600"/>
              </a:spcBef>
              <a:spcAft>
                <a:spcPts val="0"/>
              </a:spcAft>
              <a:buSzPts val="1400"/>
              <a:buChar char="○"/>
              <a:defRPr/>
            </a:lvl8pPr>
            <a:lvl9pPr marL="4114800" lvl="8" indent="-317500">
              <a:spcBef>
                <a:spcPts val="1600"/>
              </a:spcBef>
              <a:spcAft>
                <a:spcPts val="1600"/>
              </a:spcAft>
              <a:buSzPts val="1400"/>
              <a:buChar char="■"/>
              <a:defRPr/>
            </a:lvl9pPr>
          </a:lstStyle>
          <a:p>
            <a:endParaRPr/>
          </a:p>
        </p:txBody>
      </p:sp>
      <p:sp>
        <p:nvSpPr>
          <p:cNvPr id="19" name="Google Shape;19;p4"/>
          <p:cNvSpPr txBox="1">
            <a:spLocks noGrp="1"/>
          </p:cNvSpPr>
          <p:nvPr>
            <p:ph type="sldNum" idx="12"/>
          </p:nvPr>
        </p:nvSpPr>
        <p:spPr>
          <a:xfrm>
            <a:off x="7201589" y="9119180"/>
            <a:ext cx="466500" cy="7698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0"/>
        <p:cNvGrpSpPr/>
        <p:nvPr/>
      </p:nvGrpSpPr>
      <p:grpSpPr>
        <a:xfrm>
          <a:off x="0" y="0"/>
          <a:ext cx="0" cy="0"/>
          <a:chOff x="0" y="0"/>
          <a:chExt cx="0" cy="0"/>
        </a:xfrm>
      </p:grpSpPr>
      <p:sp>
        <p:nvSpPr>
          <p:cNvPr id="21" name="Google Shape;21;p5"/>
          <p:cNvSpPr txBox="1">
            <a:spLocks noGrp="1"/>
          </p:cNvSpPr>
          <p:nvPr>
            <p:ph type="title"/>
          </p:nvPr>
        </p:nvSpPr>
        <p:spPr>
          <a:xfrm>
            <a:off x="264945" y="870271"/>
            <a:ext cx="7242600" cy="1119900"/>
          </a:xfrm>
          <a:prstGeom prst="rect">
            <a:avLst/>
          </a:prstGeom>
        </p:spPr>
        <p:txBody>
          <a:bodyPr spcFirstLastPara="1" wrap="square" lIns="91425" tIns="91425" rIns="91425" bIns="91425" anchor="t"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2" name="Google Shape;22;p5"/>
          <p:cNvSpPr txBox="1">
            <a:spLocks noGrp="1"/>
          </p:cNvSpPr>
          <p:nvPr>
            <p:ph type="body" idx="1"/>
          </p:nvPr>
        </p:nvSpPr>
        <p:spPr>
          <a:xfrm>
            <a:off x="264945" y="2253729"/>
            <a:ext cx="3399900" cy="6681000"/>
          </a:xfrm>
          <a:prstGeom prst="rect">
            <a:avLst/>
          </a:prstGeom>
        </p:spPr>
        <p:txBody>
          <a:bodyPr spcFirstLastPara="1" wrap="square" lIns="91425" tIns="91425" rIns="91425" bIns="91425" anchor="t" anchorCtr="0">
            <a:noAutofit/>
          </a:bodyPr>
          <a:lstStyle>
            <a:lvl1pPr marL="457200" lvl="0" indent="-317500">
              <a:spcBef>
                <a:spcPts val="0"/>
              </a:spcBef>
              <a:spcAft>
                <a:spcPts val="0"/>
              </a:spcAft>
              <a:buSzPts val="1400"/>
              <a:buChar char="●"/>
              <a:defRPr sz="14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23" name="Google Shape;23;p5"/>
          <p:cNvSpPr txBox="1">
            <a:spLocks noGrp="1"/>
          </p:cNvSpPr>
          <p:nvPr>
            <p:ph type="body" idx="2"/>
          </p:nvPr>
        </p:nvSpPr>
        <p:spPr>
          <a:xfrm>
            <a:off x="4107540" y="2253729"/>
            <a:ext cx="3399900" cy="6681000"/>
          </a:xfrm>
          <a:prstGeom prst="rect">
            <a:avLst/>
          </a:prstGeom>
        </p:spPr>
        <p:txBody>
          <a:bodyPr spcFirstLastPara="1" wrap="square" lIns="91425" tIns="91425" rIns="91425" bIns="91425" anchor="t" anchorCtr="0">
            <a:noAutofit/>
          </a:bodyPr>
          <a:lstStyle>
            <a:lvl1pPr marL="457200" lvl="0" indent="-317500">
              <a:spcBef>
                <a:spcPts val="0"/>
              </a:spcBef>
              <a:spcAft>
                <a:spcPts val="0"/>
              </a:spcAft>
              <a:buSzPts val="1400"/>
              <a:buChar char="●"/>
              <a:defRPr sz="14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24" name="Google Shape;24;p5"/>
          <p:cNvSpPr txBox="1">
            <a:spLocks noGrp="1"/>
          </p:cNvSpPr>
          <p:nvPr>
            <p:ph type="sldNum" idx="12"/>
          </p:nvPr>
        </p:nvSpPr>
        <p:spPr>
          <a:xfrm>
            <a:off x="7201589" y="9119180"/>
            <a:ext cx="466500" cy="7698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5"/>
        <p:cNvGrpSpPr/>
        <p:nvPr/>
      </p:nvGrpSpPr>
      <p:grpSpPr>
        <a:xfrm>
          <a:off x="0" y="0"/>
          <a:ext cx="0" cy="0"/>
          <a:chOff x="0" y="0"/>
          <a:chExt cx="0" cy="0"/>
        </a:xfrm>
      </p:grpSpPr>
      <p:sp>
        <p:nvSpPr>
          <p:cNvPr id="26" name="Google Shape;26;p6"/>
          <p:cNvSpPr txBox="1">
            <a:spLocks noGrp="1"/>
          </p:cNvSpPr>
          <p:nvPr>
            <p:ph type="title"/>
          </p:nvPr>
        </p:nvSpPr>
        <p:spPr>
          <a:xfrm>
            <a:off x="264945" y="870271"/>
            <a:ext cx="7242600" cy="1119900"/>
          </a:xfrm>
          <a:prstGeom prst="rect">
            <a:avLst/>
          </a:prstGeom>
        </p:spPr>
        <p:txBody>
          <a:bodyPr spcFirstLastPara="1" wrap="square" lIns="91425" tIns="91425" rIns="91425" bIns="91425" anchor="t"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7" name="Google Shape;27;p6"/>
          <p:cNvSpPr txBox="1">
            <a:spLocks noGrp="1"/>
          </p:cNvSpPr>
          <p:nvPr>
            <p:ph type="sldNum" idx="12"/>
          </p:nvPr>
        </p:nvSpPr>
        <p:spPr>
          <a:xfrm>
            <a:off x="7201589" y="9119180"/>
            <a:ext cx="466500" cy="7698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28"/>
        <p:cNvGrpSpPr/>
        <p:nvPr/>
      </p:nvGrpSpPr>
      <p:grpSpPr>
        <a:xfrm>
          <a:off x="0" y="0"/>
          <a:ext cx="0" cy="0"/>
          <a:chOff x="0" y="0"/>
          <a:chExt cx="0" cy="0"/>
        </a:xfrm>
      </p:grpSpPr>
      <p:sp>
        <p:nvSpPr>
          <p:cNvPr id="29" name="Google Shape;29;p7"/>
          <p:cNvSpPr txBox="1">
            <a:spLocks noGrp="1"/>
          </p:cNvSpPr>
          <p:nvPr>
            <p:ph type="title"/>
          </p:nvPr>
        </p:nvSpPr>
        <p:spPr>
          <a:xfrm>
            <a:off x="264945" y="1086507"/>
            <a:ext cx="2386800" cy="1477800"/>
          </a:xfrm>
          <a:prstGeom prst="rect">
            <a:avLst/>
          </a:prstGeom>
        </p:spPr>
        <p:txBody>
          <a:bodyPr spcFirstLastPara="1" wrap="square" lIns="91425" tIns="91425" rIns="91425" bIns="91425" anchor="b" anchorCtr="0">
            <a:no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30" name="Google Shape;30;p7"/>
          <p:cNvSpPr txBox="1">
            <a:spLocks noGrp="1"/>
          </p:cNvSpPr>
          <p:nvPr>
            <p:ph type="body" idx="1"/>
          </p:nvPr>
        </p:nvSpPr>
        <p:spPr>
          <a:xfrm>
            <a:off x="264945" y="2717440"/>
            <a:ext cx="2386800" cy="6217500"/>
          </a:xfrm>
          <a:prstGeom prst="rect">
            <a:avLst/>
          </a:prstGeom>
        </p:spPr>
        <p:txBody>
          <a:bodyPr spcFirstLastPara="1" wrap="square" lIns="91425" tIns="91425" rIns="91425" bIns="91425" anchor="t" anchorCtr="0">
            <a:noAutofit/>
          </a:bodyPr>
          <a:lstStyle>
            <a:lvl1pPr marL="457200" lvl="0" indent="-304800">
              <a:spcBef>
                <a:spcPts val="0"/>
              </a:spcBef>
              <a:spcAft>
                <a:spcPts val="0"/>
              </a:spcAft>
              <a:buSzPts val="1200"/>
              <a:buChar char="●"/>
              <a:defRPr sz="12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31" name="Google Shape;31;p7"/>
          <p:cNvSpPr txBox="1">
            <a:spLocks noGrp="1"/>
          </p:cNvSpPr>
          <p:nvPr>
            <p:ph type="sldNum" idx="12"/>
          </p:nvPr>
        </p:nvSpPr>
        <p:spPr>
          <a:xfrm>
            <a:off x="7201589" y="9119180"/>
            <a:ext cx="466500" cy="7698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32"/>
        <p:cNvGrpSpPr/>
        <p:nvPr/>
      </p:nvGrpSpPr>
      <p:grpSpPr>
        <a:xfrm>
          <a:off x="0" y="0"/>
          <a:ext cx="0" cy="0"/>
          <a:chOff x="0" y="0"/>
          <a:chExt cx="0" cy="0"/>
        </a:xfrm>
      </p:grpSpPr>
      <p:sp>
        <p:nvSpPr>
          <p:cNvPr id="33" name="Google Shape;33;p8"/>
          <p:cNvSpPr txBox="1">
            <a:spLocks noGrp="1"/>
          </p:cNvSpPr>
          <p:nvPr>
            <p:ph type="title"/>
          </p:nvPr>
        </p:nvSpPr>
        <p:spPr>
          <a:xfrm>
            <a:off x="416713" y="880293"/>
            <a:ext cx="5412600" cy="7999800"/>
          </a:xfrm>
          <a:prstGeom prst="rect">
            <a:avLst/>
          </a:prstGeom>
        </p:spPr>
        <p:txBody>
          <a:bodyPr spcFirstLastPara="1" wrap="square" lIns="91425" tIns="91425" rIns="91425" bIns="91425" anchor="ctr" anchorCtr="0">
            <a:no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endParaRPr/>
          </a:p>
        </p:txBody>
      </p:sp>
      <p:sp>
        <p:nvSpPr>
          <p:cNvPr id="34" name="Google Shape;34;p8"/>
          <p:cNvSpPr txBox="1">
            <a:spLocks noGrp="1"/>
          </p:cNvSpPr>
          <p:nvPr>
            <p:ph type="sldNum" idx="12"/>
          </p:nvPr>
        </p:nvSpPr>
        <p:spPr>
          <a:xfrm>
            <a:off x="7201589" y="9119180"/>
            <a:ext cx="466500" cy="7698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35"/>
        <p:cNvGrpSpPr/>
        <p:nvPr/>
      </p:nvGrpSpPr>
      <p:grpSpPr>
        <a:xfrm>
          <a:off x="0" y="0"/>
          <a:ext cx="0" cy="0"/>
          <a:chOff x="0" y="0"/>
          <a:chExt cx="0" cy="0"/>
        </a:xfrm>
      </p:grpSpPr>
      <p:sp>
        <p:nvSpPr>
          <p:cNvPr id="36" name="Google Shape;36;p9"/>
          <p:cNvSpPr/>
          <p:nvPr/>
        </p:nvSpPr>
        <p:spPr>
          <a:xfrm>
            <a:off x="3886200" y="-244"/>
            <a:ext cx="3886200" cy="100584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37;p9"/>
          <p:cNvSpPr txBox="1">
            <a:spLocks noGrp="1"/>
          </p:cNvSpPr>
          <p:nvPr>
            <p:ph type="title"/>
          </p:nvPr>
        </p:nvSpPr>
        <p:spPr>
          <a:xfrm>
            <a:off x="225675" y="2411542"/>
            <a:ext cx="3438300" cy="2898600"/>
          </a:xfrm>
          <a:prstGeom prst="rect">
            <a:avLst/>
          </a:prstGeom>
        </p:spPr>
        <p:txBody>
          <a:bodyPr spcFirstLastPara="1" wrap="square" lIns="91425" tIns="91425" rIns="91425" bIns="91425" anchor="b" anchorCtr="0">
            <a:no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a:endParaRPr/>
          </a:p>
        </p:txBody>
      </p:sp>
      <p:sp>
        <p:nvSpPr>
          <p:cNvPr id="38" name="Google Shape;38;p9"/>
          <p:cNvSpPr txBox="1">
            <a:spLocks noGrp="1"/>
          </p:cNvSpPr>
          <p:nvPr>
            <p:ph type="subTitle" idx="1"/>
          </p:nvPr>
        </p:nvSpPr>
        <p:spPr>
          <a:xfrm>
            <a:off x="225675" y="5481569"/>
            <a:ext cx="3438300" cy="24153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39" name="Google Shape;39;p9"/>
          <p:cNvSpPr txBox="1">
            <a:spLocks noGrp="1"/>
          </p:cNvSpPr>
          <p:nvPr>
            <p:ph type="body" idx="2"/>
          </p:nvPr>
        </p:nvSpPr>
        <p:spPr>
          <a:xfrm>
            <a:off x="4198575" y="1415969"/>
            <a:ext cx="3261300" cy="7226100"/>
          </a:xfrm>
          <a:prstGeom prst="rect">
            <a:avLst/>
          </a:prstGeom>
        </p:spPr>
        <p:txBody>
          <a:bodyPr spcFirstLastPara="1" wrap="square" lIns="91425" tIns="91425" rIns="91425" bIns="91425" anchor="ctr" anchorCtr="0">
            <a:noAutofit/>
          </a:bodyPr>
          <a:lstStyle>
            <a:lvl1pPr marL="457200" lvl="0" indent="-342900">
              <a:spcBef>
                <a:spcPts val="0"/>
              </a:spcBef>
              <a:spcAft>
                <a:spcPts val="0"/>
              </a:spcAft>
              <a:buSzPts val="1800"/>
              <a:buChar char="●"/>
              <a:defRPr/>
            </a:lvl1pPr>
            <a:lvl2pPr marL="914400" lvl="1" indent="-317500">
              <a:spcBef>
                <a:spcPts val="1600"/>
              </a:spcBef>
              <a:spcAft>
                <a:spcPts val="0"/>
              </a:spcAft>
              <a:buSzPts val="1400"/>
              <a:buChar char="○"/>
              <a:defRPr/>
            </a:lvl2pPr>
            <a:lvl3pPr marL="1371600" lvl="2" indent="-317500">
              <a:spcBef>
                <a:spcPts val="1600"/>
              </a:spcBef>
              <a:spcAft>
                <a:spcPts val="0"/>
              </a:spcAft>
              <a:buSzPts val="1400"/>
              <a:buChar char="■"/>
              <a:defRPr/>
            </a:lvl3pPr>
            <a:lvl4pPr marL="1828800" lvl="3" indent="-317500">
              <a:spcBef>
                <a:spcPts val="1600"/>
              </a:spcBef>
              <a:spcAft>
                <a:spcPts val="0"/>
              </a:spcAft>
              <a:buSzPts val="1400"/>
              <a:buChar char="●"/>
              <a:defRPr/>
            </a:lvl4pPr>
            <a:lvl5pPr marL="2286000" lvl="4" indent="-317500">
              <a:spcBef>
                <a:spcPts val="1600"/>
              </a:spcBef>
              <a:spcAft>
                <a:spcPts val="0"/>
              </a:spcAft>
              <a:buSzPts val="1400"/>
              <a:buChar char="○"/>
              <a:defRPr/>
            </a:lvl5pPr>
            <a:lvl6pPr marL="2743200" lvl="5" indent="-317500">
              <a:spcBef>
                <a:spcPts val="1600"/>
              </a:spcBef>
              <a:spcAft>
                <a:spcPts val="0"/>
              </a:spcAft>
              <a:buSzPts val="1400"/>
              <a:buChar char="■"/>
              <a:defRPr/>
            </a:lvl6pPr>
            <a:lvl7pPr marL="3200400" lvl="6" indent="-317500">
              <a:spcBef>
                <a:spcPts val="1600"/>
              </a:spcBef>
              <a:spcAft>
                <a:spcPts val="0"/>
              </a:spcAft>
              <a:buSzPts val="1400"/>
              <a:buChar char="●"/>
              <a:defRPr/>
            </a:lvl7pPr>
            <a:lvl8pPr marL="3657600" lvl="7" indent="-317500">
              <a:spcBef>
                <a:spcPts val="1600"/>
              </a:spcBef>
              <a:spcAft>
                <a:spcPts val="0"/>
              </a:spcAft>
              <a:buSzPts val="1400"/>
              <a:buChar char="○"/>
              <a:defRPr/>
            </a:lvl8pPr>
            <a:lvl9pPr marL="4114800" lvl="8" indent="-317500">
              <a:spcBef>
                <a:spcPts val="1600"/>
              </a:spcBef>
              <a:spcAft>
                <a:spcPts val="1600"/>
              </a:spcAft>
              <a:buSzPts val="1400"/>
              <a:buChar char="■"/>
              <a:defRPr/>
            </a:lvl9pPr>
          </a:lstStyle>
          <a:p>
            <a:endParaRPr/>
          </a:p>
        </p:txBody>
      </p:sp>
      <p:sp>
        <p:nvSpPr>
          <p:cNvPr id="40" name="Google Shape;40;p9"/>
          <p:cNvSpPr txBox="1">
            <a:spLocks noGrp="1"/>
          </p:cNvSpPr>
          <p:nvPr>
            <p:ph type="sldNum" idx="12"/>
          </p:nvPr>
        </p:nvSpPr>
        <p:spPr>
          <a:xfrm>
            <a:off x="7201589" y="9119180"/>
            <a:ext cx="466500" cy="7698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1"/>
        <p:cNvGrpSpPr/>
        <p:nvPr/>
      </p:nvGrpSpPr>
      <p:grpSpPr>
        <a:xfrm>
          <a:off x="0" y="0"/>
          <a:ext cx="0" cy="0"/>
          <a:chOff x="0" y="0"/>
          <a:chExt cx="0" cy="0"/>
        </a:xfrm>
      </p:grpSpPr>
      <p:sp>
        <p:nvSpPr>
          <p:cNvPr id="42" name="Google Shape;42;p10"/>
          <p:cNvSpPr txBox="1">
            <a:spLocks noGrp="1"/>
          </p:cNvSpPr>
          <p:nvPr>
            <p:ph type="body" idx="1"/>
          </p:nvPr>
        </p:nvSpPr>
        <p:spPr>
          <a:xfrm>
            <a:off x="264945" y="8273124"/>
            <a:ext cx="5099100" cy="1183200"/>
          </a:xfrm>
          <a:prstGeom prst="rect">
            <a:avLst/>
          </a:prstGeom>
        </p:spPr>
        <p:txBody>
          <a:bodyPr spcFirstLastPara="1" wrap="square" lIns="91425" tIns="91425" rIns="91425" bIns="91425" anchor="ctr" anchorCtr="0">
            <a:noAutofit/>
          </a:bodyPr>
          <a:lstStyle>
            <a:lvl1pPr marL="457200" lvl="0" indent="-228600">
              <a:lnSpc>
                <a:spcPct val="100000"/>
              </a:lnSpc>
              <a:spcBef>
                <a:spcPts val="0"/>
              </a:spcBef>
              <a:spcAft>
                <a:spcPts val="0"/>
              </a:spcAft>
              <a:buSzPts val="1800"/>
              <a:buNone/>
              <a:defRPr/>
            </a:lvl1pPr>
          </a:lstStyle>
          <a:p>
            <a:endParaRPr/>
          </a:p>
        </p:txBody>
      </p:sp>
      <p:sp>
        <p:nvSpPr>
          <p:cNvPr id="43" name="Google Shape;43;p10"/>
          <p:cNvSpPr txBox="1">
            <a:spLocks noGrp="1"/>
          </p:cNvSpPr>
          <p:nvPr>
            <p:ph type="sldNum" idx="12"/>
          </p:nvPr>
        </p:nvSpPr>
        <p:spPr>
          <a:xfrm>
            <a:off x="7201589" y="9119180"/>
            <a:ext cx="466500" cy="7698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264945" y="870271"/>
            <a:ext cx="7242600" cy="1119900"/>
          </a:xfrm>
          <a:prstGeom prst="rect">
            <a:avLst/>
          </a:prstGeom>
          <a:noFill/>
          <a:ln>
            <a:noFill/>
          </a:ln>
        </p:spPr>
        <p:txBody>
          <a:bodyPr spcFirstLastPara="1" wrap="square" lIns="91425" tIns="91425" rIns="91425" bIns="91425" anchor="t" anchorCtr="0">
            <a:no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endParaRPr/>
          </a:p>
        </p:txBody>
      </p:sp>
      <p:sp>
        <p:nvSpPr>
          <p:cNvPr id="7" name="Google Shape;7;p1"/>
          <p:cNvSpPr txBox="1">
            <a:spLocks noGrp="1"/>
          </p:cNvSpPr>
          <p:nvPr>
            <p:ph type="body" idx="1"/>
          </p:nvPr>
        </p:nvSpPr>
        <p:spPr>
          <a:xfrm>
            <a:off x="264945" y="2253729"/>
            <a:ext cx="7242600" cy="6681000"/>
          </a:xfrm>
          <a:prstGeom prst="rect">
            <a:avLst/>
          </a:prstGeom>
          <a:noFill/>
          <a:ln>
            <a:noFill/>
          </a:ln>
        </p:spPr>
        <p:txBody>
          <a:bodyPr spcFirstLastPara="1" wrap="square" lIns="91425" tIns="91425" rIns="91425" bIns="91425" anchor="t" anchorCtr="0">
            <a:noAutofit/>
          </a:bodyPr>
          <a:lstStyle>
            <a:lvl1pPr marL="457200" lvl="0" indent="-342900">
              <a:lnSpc>
                <a:spcPct val="115000"/>
              </a:lnSpc>
              <a:spcBef>
                <a:spcPts val="0"/>
              </a:spcBef>
              <a:spcAft>
                <a:spcPts val="0"/>
              </a:spcAft>
              <a:buClr>
                <a:schemeClr val="dk2"/>
              </a:buClr>
              <a:buSzPts val="1800"/>
              <a:buChar char="●"/>
              <a:defRPr sz="1800">
                <a:solidFill>
                  <a:schemeClr val="dk2"/>
                </a:solidFill>
              </a:defRPr>
            </a:lvl1pPr>
            <a:lvl2pPr marL="914400" lvl="1" indent="-317500">
              <a:lnSpc>
                <a:spcPct val="115000"/>
              </a:lnSpc>
              <a:spcBef>
                <a:spcPts val="1600"/>
              </a:spcBef>
              <a:spcAft>
                <a:spcPts val="0"/>
              </a:spcAft>
              <a:buClr>
                <a:schemeClr val="dk2"/>
              </a:buClr>
              <a:buSzPts val="1400"/>
              <a:buChar char="○"/>
              <a:defRPr>
                <a:solidFill>
                  <a:schemeClr val="dk2"/>
                </a:solidFill>
              </a:defRPr>
            </a:lvl2pPr>
            <a:lvl3pPr marL="1371600" lvl="2" indent="-317500">
              <a:lnSpc>
                <a:spcPct val="115000"/>
              </a:lnSpc>
              <a:spcBef>
                <a:spcPts val="1600"/>
              </a:spcBef>
              <a:spcAft>
                <a:spcPts val="0"/>
              </a:spcAft>
              <a:buClr>
                <a:schemeClr val="dk2"/>
              </a:buClr>
              <a:buSzPts val="1400"/>
              <a:buChar char="■"/>
              <a:defRPr>
                <a:solidFill>
                  <a:schemeClr val="dk2"/>
                </a:solidFill>
              </a:defRPr>
            </a:lvl3pPr>
            <a:lvl4pPr marL="1828800" lvl="3" indent="-317500">
              <a:lnSpc>
                <a:spcPct val="115000"/>
              </a:lnSpc>
              <a:spcBef>
                <a:spcPts val="1600"/>
              </a:spcBef>
              <a:spcAft>
                <a:spcPts val="0"/>
              </a:spcAft>
              <a:buClr>
                <a:schemeClr val="dk2"/>
              </a:buClr>
              <a:buSzPts val="1400"/>
              <a:buChar char="●"/>
              <a:defRPr>
                <a:solidFill>
                  <a:schemeClr val="dk2"/>
                </a:solidFill>
              </a:defRPr>
            </a:lvl4pPr>
            <a:lvl5pPr marL="2286000" lvl="4" indent="-317500">
              <a:lnSpc>
                <a:spcPct val="115000"/>
              </a:lnSpc>
              <a:spcBef>
                <a:spcPts val="1600"/>
              </a:spcBef>
              <a:spcAft>
                <a:spcPts val="0"/>
              </a:spcAft>
              <a:buClr>
                <a:schemeClr val="dk2"/>
              </a:buClr>
              <a:buSzPts val="1400"/>
              <a:buChar char="○"/>
              <a:defRPr>
                <a:solidFill>
                  <a:schemeClr val="dk2"/>
                </a:solidFill>
              </a:defRPr>
            </a:lvl5pPr>
            <a:lvl6pPr marL="2743200" lvl="5" indent="-317500">
              <a:lnSpc>
                <a:spcPct val="115000"/>
              </a:lnSpc>
              <a:spcBef>
                <a:spcPts val="1600"/>
              </a:spcBef>
              <a:spcAft>
                <a:spcPts val="0"/>
              </a:spcAft>
              <a:buClr>
                <a:schemeClr val="dk2"/>
              </a:buClr>
              <a:buSzPts val="1400"/>
              <a:buChar char="■"/>
              <a:defRPr>
                <a:solidFill>
                  <a:schemeClr val="dk2"/>
                </a:solidFill>
              </a:defRPr>
            </a:lvl6pPr>
            <a:lvl7pPr marL="3200400" lvl="6" indent="-317500">
              <a:lnSpc>
                <a:spcPct val="115000"/>
              </a:lnSpc>
              <a:spcBef>
                <a:spcPts val="1600"/>
              </a:spcBef>
              <a:spcAft>
                <a:spcPts val="0"/>
              </a:spcAft>
              <a:buClr>
                <a:schemeClr val="dk2"/>
              </a:buClr>
              <a:buSzPts val="1400"/>
              <a:buChar char="●"/>
              <a:defRPr>
                <a:solidFill>
                  <a:schemeClr val="dk2"/>
                </a:solidFill>
              </a:defRPr>
            </a:lvl7pPr>
            <a:lvl8pPr marL="3657600" lvl="7" indent="-317500">
              <a:lnSpc>
                <a:spcPct val="115000"/>
              </a:lnSpc>
              <a:spcBef>
                <a:spcPts val="1600"/>
              </a:spcBef>
              <a:spcAft>
                <a:spcPts val="0"/>
              </a:spcAft>
              <a:buClr>
                <a:schemeClr val="dk2"/>
              </a:buClr>
              <a:buSzPts val="1400"/>
              <a:buChar char="○"/>
              <a:defRPr>
                <a:solidFill>
                  <a:schemeClr val="dk2"/>
                </a:solidFill>
              </a:defRPr>
            </a:lvl8pPr>
            <a:lvl9pPr marL="4114800" lvl="8" indent="-317500">
              <a:lnSpc>
                <a:spcPct val="115000"/>
              </a:lnSpc>
              <a:spcBef>
                <a:spcPts val="1600"/>
              </a:spcBef>
              <a:spcAft>
                <a:spcPts val="1600"/>
              </a:spcAft>
              <a:buClr>
                <a:schemeClr val="dk2"/>
              </a:buClr>
              <a:buSzPts val="1400"/>
              <a:buChar char="■"/>
              <a:defRPr>
                <a:solidFill>
                  <a:schemeClr val="dk2"/>
                </a:solidFill>
              </a:defRPr>
            </a:lvl9pPr>
          </a:lstStyle>
          <a:p>
            <a:endParaRPr/>
          </a:p>
        </p:txBody>
      </p:sp>
      <p:sp>
        <p:nvSpPr>
          <p:cNvPr id="8" name="Google Shape;8;p1"/>
          <p:cNvSpPr txBox="1">
            <a:spLocks noGrp="1"/>
          </p:cNvSpPr>
          <p:nvPr>
            <p:ph type="sldNum" idx="12"/>
          </p:nvPr>
        </p:nvSpPr>
        <p:spPr>
          <a:xfrm>
            <a:off x="7201589" y="9119180"/>
            <a:ext cx="466500" cy="769800"/>
          </a:xfrm>
          <a:prstGeom prst="rect">
            <a:avLst/>
          </a:prstGeom>
          <a:noFill/>
          <a:ln>
            <a:noFill/>
          </a:ln>
        </p:spPr>
        <p:txBody>
          <a:bodyPr spcFirstLastPara="1" wrap="square" lIns="91425" tIns="91425" rIns="91425" bIns="91425" anchor="ctr" anchorCtr="0">
            <a:no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3.jpg"/><Relationship Id="rId5" Type="http://schemas.openxmlformats.org/officeDocument/2006/relationships/image" Target="../media/image2.jpg"/><Relationship Id="rId4" Type="http://schemas.openxmlformats.org/officeDocument/2006/relationships/hyperlink" Target="http://www.parkviewpandas.com/"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hyperlink" Target="mailto:rrezny@pcsstn.com" TargetMode="External"/><Relationship Id="rId4" Type="http://schemas.openxmlformats.org/officeDocument/2006/relationships/hyperlink" Target="http://www.sycamorestars.com/"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hyperlink" Target="mailto:rrezny@pcsstn.com" TargetMode="External"/><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xml"/><Relationship Id="rId1" Type="http://schemas.openxmlformats.org/officeDocument/2006/relationships/slideLayout" Target="../slideLayouts/slideLayout1.xml"/><Relationship Id="rId5" Type="http://schemas.openxmlformats.org/officeDocument/2006/relationships/image" Target="../media/image6.jpg"/><Relationship Id="rId4" Type="http://schemas.openxmlformats.org/officeDocument/2006/relationships/image" Target="../media/image5.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53"/>
        <p:cNvGrpSpPr/>
        <p:nvPr/>
      </p:nvGrpSpPr>
      <p:grpSpPr>
        <a:xfrm>
          <a:off x="0" y="0"/>
          <a:ext cx="0" cy="0"/>
          <a:chOff x="0" y="0"/>
          <a:chExt cx="0" cy="0"/>
        </a:xfrm>
      </p:grpSpPr>
      <p:pic>
        <p:nvPicPr>
          <p:cNvPr id="54" name="Google Shape;54;p13"/>
          <p:cNvPicPr preferRelativeResize="0"/>
          <p:nvPr/>
        </p:nvPicPr>
        <p:blipFill rotWithShape="1">
          <a:blip r:embed="rId3">
            <a:alphaModFix/>
          </a:blip>
          <a:srcRect l="3306" b="1999"/>
          <a:stretch/>
        </p:blipFill>
        <p:spPr>
          <a:xfrm>
            <a:off x="-12" y="-56775"/>
            <a:ext cx="7946823" cy="10171927"/>
          </a:xfrm>
          <a:prstGeom prst="rect">
            <a:avLst/>
          </a:prstGeom>
          <a:noFill/>
          <a:ln>
            <a:noFill/>
          </a:ln>
        </p:spPr>
      </p:pic>
      <p:sp>
        <p:nvSpPr>
          <p:cNvPr id="55" name="Google Shape;55;p13"/>
          <p:cNvSpPr txBox="1"/>
          <p:nvPr/>
        </p:nvSpPr>
        <p:spPr>
          <a:xfrm>
            <a:off x="3724275" y="822350"/>
            <a:ext cx="3272400" cy="1873200"/>
          </a:xfrm>
          <a:prstGeom prst="rect">
            <a:avLst/>
          </a:prstGeom>
          <a:solidFill>
            <a:srgbClr val="674EA7"/>
          </a:solid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2400" dirty="0">
                <a:solidFill>
                  <a:srgbClr val="FFFFFF"/>
                </a:solidFill>
                <a:latin typeface="Bree Serif"/>
                <a:ea typeface="Bree Serif"/>
                <a:cs typeface="Bree Serif"/>
                <a:sym typeface="Bree Serif"/>
              </a:rPr>
              <a:t>Sycamore Elementary </a:t>
            </a:r>
            <a:endParaRPr sz="2400" dirty="0">
              <a:solidFill>
                <a:srgbClr val="FFFFFF"/>
              </a:solidFill>
              <a:latin typeface="Bree Serif"/>
              <a:ea typeface="Bree Serif"/>
              <a:cs typeface="Bree Serif"/>
              <a:sym typeface="Bree Serif"/>
            </a:endParaRPr>
          </a:p>
          <a:p>
            <a:pPr marL="0" lvl="0" indent="0" algn="ctr" rtl="0">
              <a:spcBef>
                <a:spcPts val="0"/>
              </a:spcBef>
              <a:spcAft>
                <a:spcPts val="0"/>
              </a:spcAft>
              <a:buNone/>
            </a:pPr>
            <a:endParaRPr sz="1200" dirty="0">
              <a:solidFill>
                <a:srgbClr val="FFFFFF"/>
              </a:solidFill>
              <a:latin typeface="Bree Serif"/>
              <a:ea typeface="Bree Serif"/>
              <a:cs typeface="Bree Serif"/>
              <a:sym typeface="Bree Serif"/>
            </a:endParaRPr>
          </a:p>
          <a:p>
            <a:pPr marL="0" lvl="0" indent="0" algn="ctr" rtl="0">
              <a:spcBef>
                <a:spcPts val="0"/>
              </a:spcBef>
              <a:spcAft>
                <a:spcPts val="0"/>
              </a:spcAft>
              <a:buNone/>
            </a:pPr>
            <a:r>
              <a:rPr lang="en" sz="1600" dirty="0">
                <a:solidFill>
                  <a:srgbClr val="FFFFFF"/>
                </a:solidFill>
                <a:latin typeface="Bree Serif"/>
                <a:ea typeface="Bree Serif"/>
                <a:cs typeface="Bree Serif"/>
                <a:sym typeface="Bree Serif"/>
              </a:rPr>
              <a:t>2023-2024</a:t>
            </a:r>
            <a:endParaRPr sz="1600" dirty="0">
              <a:solidFill>
                <a:srgbClr val="FFFFFF"/>
              </a:solidFill>
              <a:latin typeface="Bree Serif"/>
              <a:ea typeface="Bree Serif"/>
              <a:cs typeface="Bree Serif"/>
              <a:sym typeface="Bree Serif"/>
            </a:endParaRPr>
          </a:p>
          <a:p>
            <a:pPr marL="0" lvl="0" indent="0" algn="ctr" rtl="0">
              <a:spcBef>
                <a:spcPts val="0"/>
              </a:spcBef>
              <a:spcAft>
                <a:spcPts val="0"/>
              </a:spcAft>
              <a:buNone/>
            </a:pPr>
            <a:r>
              <a:rPr lang="en" sz="1600" dirty="0">
                <a:solidFill>
                  <a:srgbClr val="FFFFFF"/>
                </a:solidFill>
                <a:latin typeface="Bree Serif"/>
                <a:ea typeface="Bree Serif"/>
                <a:cs typeface="Bree Serif"/>
                <a:sym typeface="Bree Serif"/>
              </a:rPr>
              <a:t>Parent and Family Engagement Policy for Shared Student Success</a:t>
            </a:r>
            <a:endParaRPr sz="1600" dirty="0">
              <a:solidFill>
                <a:srgbClr val="FFFFFF"/>
              </a:solidFill>
              <a:latin typeface="Bree Serif"/>
              <a:ea typeface="Bree Serif"/>
              <a:cs typeface="Bree Serif"/>
              <a:sym typeface="Bree Serif"/>
            </a:endParaRPr>
          </a:p>
          <a:p>
            <a:pPr marL="0" lvl="0" indent="0" algn="ctr" rtl="0">
              <a:spcBef>
                <a:spcPts val="0"/>
              </a:spcBef>
              <a:spcAft>
                <a:spcPts val="0"/>
              </a:spcAft>
              <a:buNone/>
            </a:pPr>
            <a:endParaRPr dirty="0">
              <a:solidFill>
                <a:srgbClr val="FF0000"/>
              </a:solidFill>
              <a:latin typeface="Bree Serif"/>
              <a:ea typeface="Bree Serif"/>
              <a:cs typeface="Bree Serif"/>
              <a:sym typeface="Bree Serif"/>
            </a:endParaRPr>
          </a:p>
          <a:p>
            <a:pPr marL="0" lvl="0" indent="0" algn="ctr" rtl="0">
              <a:spcBef>
                <a:spcPts val="0"/>
              </a:spcBef>
              <a:spcAft>
                <a:spcPts val="0"/>
              </a:spcAft>
              <a:buNone/>
            </a:pPr>
            <a:r>
              <a:rPr lang="en" dirty="0">
                <a:solidFill>
                  <a:srgbClr val="FFFFFF"/>
                </a:solidFill>
                <a:latin typeface="Bree Serif"/>
                <a:ea typeface="Bree Serif"/>
                <a:cs typeface="Bree Serif"/>
                <a:sym typeface="Bree Serif"/>
              </a:rPr>
              <a:t>Plan Revised 12/14/22</a:t>
            </a:r>
            <a:endParaRPr dirty="0">
              <a:solidFill>
                <a:srgbClr val="FFFFFF"/>
              </a:solidFill>
              <a:latin typeface="Bree Serif"/>
              <a:ea typeface="Bree Serif"/>
              <a:cs typeface="Bree Serif"/>
              <a:sym typeface="Bree Serif"/>
            </a:endParaRPr>
          </a:p>
        </p:txBody>
      </p:sp>
      <p:sp>
        <p:nvSpPr>
          <p:cNvPr id="56" name="Google Shape;56;p13"/>
          <p:cNvSpPr txBox="1"/>
          <p:nvPr/>
        </p:nvSpPr>
        <p:spPr>
          <a:xfrm>
            <a:off x="775650" y="3252499"/>
            <a:ext cx="2872500" cy="5808373"/>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200" b="1" dirty="0">
                <a:latin typeface="Alegreya"/>
                <a:ea typeface="Alegreya"/>
                <a:cs typeface="Alegreya"/>
                <a:sym typeface="Alegreya"/>
              </a:rPr>
              <a:t>What is it?</a:t>
            </a:r>
            <a:endParaRPr sz="1200" b="1" dirty="0">
              <a:latin typeface="Alegreya"/>
              <a:ea typeface="Alegreya"/>
              <a:cs typeface="Alegreya"/>
              <a:sym typeface="Alegreya"/>
            </a:endParaRPr>
          </a:p>
          <a:p>
            <a:pPr marL="0" lvl="0" indent="0" algn="l" rtl="0">
              <a:spcBef>
                <a:spcPts val="0"/>
              </a:spcBef>
              <a:spcAft>
                <a:spcPts val="0"/>
              </a:spcAft>
              <a:buNone/>
            </a:pPr>
            <a:r>
              <a:rPr lang="en" sz="1000" dirty="0">
                <a:latin typeface="Alegreya"/>
                <a:ea typeface="Alegreya"/>
                <a:cs typeface="Alegreya"/>
                <a:sym typeface="Alegreya"/>
              </a:rPr>
              <a:t>This is a plan that describes how Sycamore Elementary will provide opportunities to improve family engagement to support student learning. Sycamore Elementary values the contributions and involvement of families to establish an equal partnership for the common goal of improving student achievement. This plan describes the different ways that Sycamore Elementary will support family engagement and how families can help plan and participate in activities and events to promote student learning at school and at home. </a:t>
            </a:r>
            <a:endParaRPr sz="1000" dirty="0">
              <a:latin typeface="Alegreya"/>
              <a:ea typeface="Alegreya"/>
              <a:cs typeface="Alegreya"/>
              <a:sym typeface="Alegreya"/>
            </a:endParaRPr>
          </a:p>
          <a:p>
            <a:pPr marL="0" lvl="0" indent="0" algn="l" rtl="0">
              <a:spcBef>
                <a:spcPts val="0"/>
              </a:spcBef>
              <a:spcAft>
                <a:spcPts val="0"/>
              </a:spcAft>
              <a:buNone/>
            </a:pPr>
            <a:endParaRPr sz="1200" dirty="0">
              <a:latin typeface="Alegreya"/>
              <a:ea typeface="Alegreya"/>
              <a:cs typeface="Alegreya"/>
              <a:sym typeface="Alegreya"/>
            </a:endParaRPr>
          </a:p>
          <a:p>
            <a:pPr marL="0" lvl="0" indent="0" algn="l" rtl="0">
              <a:spcBef>
                <a:spcPts val="0"/>
              </a:spcBef>
              <a:spcAft>
                <a:spcPts val="0"/>
              </a:spcAft>
              <a:buNone/>
            </a:pPr>
            <a:r>
              <a:rPr lang="en" sz="1200" b="1" dirty="0">
                <a:latin typeface="Alegreya"/>
                <a:ea typeface="Alegreya"/>
                <a:cs typeface="Alegreya"/>
                <a:sym typeface="Alegreya"/>
              </a:rPr>
              <a:t>How is it revised?</a:t>
            </a:r>
            <a:endParaRPr sz="1200" b="1" dirty="0">
              <a:latin typeface="Alegreya"/>
              <a:ea typeface="Alegreya"/>
              <a:cs typeface="Alegreya"/>
              <a:sym typeface="Alegreya"/>
            </a:endParaRPr>
          </a:p>
          <a:p>
            <a:pPr marL="0" lvl="0" indent="0" algn="l" rtl="0">
              <a:spcBef>
                <a:spcPts val="0"/>
              </a:spcBef>
              <a:spcAft>
                <a:spcPts val="0"/>
              </a:spcAft>
              <a:buNone/>
            </a:pPr>
            <a:r>
              <a:rPr lang="en" sz="1000" dirty="0">
                <a:latin typeface="Alegreya"/>
                <a:ea typeface="Alegreya"/>
                <a:cs typeface="Alegreya"/>
                <a:sym typeface="Alegreya"/>
              </a:rPr>
              <a:t>Sycamore Elementary School invites parents, teachers, and community members to family engagement meetings throughout the year to review and revise this parent and family engagement policy, our school-parent compact, and the family engagement budget.  Additionally, family input and comments regarding this plan are welcome during the school year through the family-friendly survey, which is distributed online and through paper copies.  The plan is posted on our school website for families to review during the year and will be used to revise the plan for the next school year.  </a:t>
            </a:r>
            <a:endParaRPr sz="1000" dirty="0">
              <a:latin typeface="Alegreya"/>
              <a:ea typeface="Alegreya"/>
              <a:cs typeface="Alegreya"/>
              <a:sym typeface="Alegreya"/>
            </a:endParaRPr>
          </a:p>
          <a:p>
            <a:pPr marL="0" lvl="0" indent="0" algn="l" rtl="0">
              <a:spcBef>
                <a:spcPts val="0"/>
              </a:spcBef>
              <a:spcAft>
                <a:spcPts val="0"/>
              </a:spcAft>
              <a:buNone/>
            </a:pPr>
            <a:endParaRPr sz="1200" dirty="0">
              <a:latin typeface="Alegreya"/>
              <a:ea typeface="Alegreya"/>
              <a:cs typeface="Alegreya"/>
              <a:sym typeface="Alegreya"/>
            </a:endParaRPr>
          </a:p>
          <a:p>
            <a:pPr marL="0" lvl="0" indent="0" algn="l" rtl="0">
              <a:spcBef>
                <a:spcPts val="0"/>
              </a:spcBef>
              <a:spcAft>
                <a:spcPts val="0"/>
              </a:spcAft>
              <a:buNone/>
            </a:pPr>
            <a:r>
              <a:rPr lang="en" sz="1200" b="1" dirty="0">
                <a:latin typeface="Alegreya"/>
                <a:ea typeface="Alegreya"/>
                <a:cs typeface="Alegreya"/>
                <a:sym typeface="Alegreya"/>
              </a:rPr>
              <a:t>What is it for?</a:t>
            </a:r>
            <a:endParaRPr sz="1200" b="1" dirty="0">
              <a:latin typeface="Alegreya"/>
              <a:ea typeface="Alegreya"/>
              <a:cs typeface="Alegreya"/>
              <a:sym typeface="Alegreya"/>
            </a:endParaRPr>
          </a:p>
          <a:p>
            <a:pPr marL="0" lvl="0" indent="0" algn="l" rtl="0">
              <a:spcBef>
                <a:spcPts val="0"/>
              </a:spcBef>
              <a:spcAft>
                <a:spcPts val="0"/>
              </a:spcAft>
              <a:buNone/>
            </a:pPr>
            <a:r>
              <a:rPr lang="en" sz="1000" dirty="0">
                <a:latin typeface="Alegreya"/>
                <a:ea typeface="Alegreya"/>
                <a:cs typeface="Alegreya"/>
                <a:sym typeface="Alegreya"/>
              </a:rPr>
              <a:t>All students participating in the Title I, Part A program and their families are encouraged and invited to fully participate in the opportunities described in this plan.  Sycamore Elementary will provide  opportunities for the participation of parents and family members with limited English, with disabilities, and of migratory children.</a:t>
            </a:r>
            <a:endParaRPr sz="1000" dirty="0">
              <a:latin typeface="Alegreya"/>
              <a:ea typeface="Alegreya"/>
              <a:cs typeface="Alegreya"/>
              <a:sym typeface="Alegreya"/>
            </a:endParaRPr>
          </a:p>
          <a:p>
            <a:pPr marL="0" lvl="0" indent="0" algn="l" rtl="0">
              <a:spcBef>
                <a:spcPts val="0"/>
              </a:spcBef>
              <a:spcAft>
                <a:spcPts val="0"/>
              </a:spcAft>
              <a:buNone/>
            </a:pPr>
            <a:endParaRPr sz="1100" dirty="0">
              <a:latin typeface="Alegreya"/>
              <a:ea typeface="Alegreya"/>
              <a:cs typeface="Alegreya"/>
              <a:sym typeface="Alegreya"/>
            </a:endParaRPr>
          </a:p>
          <a:p>
            <a:pPr marL="0" lvl="0" indent="0" algn="l" rtl="0">
              <a:spcBef>
                <a:spcPts val="0"/>
              </a:spcBef>
              <a:spcAft>
                <a:spcPts val="0"/>
              </a:spcAft>
              <a:buNone/>
            </a:pPr>
            <a:endParaRPr sz="1000" dirty="0">
              <a:latin typeface="Alegreya"/>
              <a:ea typeface="Alegreya"/>
              <a:cs typeface="Alegreya"/>
              <a:sym typeface="Alegreya"/>
            </a:endParaRPr>
          </a:p>
        </p:txBody>
      </p:sp>
      <p:sp>
        <p:nvSpPr>
          <p:cNvPr id="58" name="Google Shape;58;p13"/>
          <p:cNvSpPr txBox="1"/>
          <p:nvPr/>
        </p:nvSpPr>
        <p:spPr>
          <a:xfrm>
            <a:off x="4203150" y="8187350"/>
            <a:ext cx="2476500" cy="10098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1000" dirty="0">
                <a:latin typeface="Bree Serif"/>
                <a:ea typeface="Bree Serif"/>
                <a:cs typeface="Bree Serif"/>
                <a:sym typeface="Bree Serif"/>
              </a:rPr>
              <a:t>Sycamore Elementary</a:t>
            </a:r>
            <a:endParaRPr sz="1000" dirty="0">
              <a:latin typeface="Bree Serif"/>
              <a:ea typeface="Bree Serif"/>
              <a:cs typeface="Bree Serif"/>
              <a:sym typeface="Bree Serif"/>
            </a:endParaRPr>
          </a:p>
          <a:p>
            <a:pPr marL="0" lvl="0" indent="0" algn="ctr" rtl="0">
              <a:spcBef>
                <a:spcPts val="0"/>
              </a:spcBef>
              <a:spcAft>
                <a:spcPts val="0"/>
              </a:spcAft>
              <a:buNone/>
            </a:pPr>
            <a:r>
              <a:rPr lang="en" sz="1000" dirty="0">
                <a:latin typeface="Bree Serif"/>
                <a:ea typeface="Bree Serif"/>
                <a:cs typeface="Bree Serif"/>
                <a:sym typeface="Bree Serif"/>
              </a:rPr>
              <a:t>Mrs. Tracy Nabors, Principal</a:t>
            </a:r>
            <a:endParaRPr sz="1000" dirty="0">
              <a:latin typeface="Bree Serif"/>
              <a:ea typeface="Bree Serif"/>
              <a:cs typeface="Bree Serif"/>
              <a:sym typeface="Bree Serif"/>
            </a:endParaRPr>
          </a:p>
          <a:p>
            <a:pPr marL="0" lvl="0" indent="0" algn="ctr" rtl="0">
              <a:spcBef>
                <a:spcPts val="0"/>
              </a:spcBef>
              <a:spcAft>
                <a:spcPts val="0"/>
              </a:spcAft>
              <a:buNone/>
            </a:pPr>
            <a:r>
              <a:rPr lang="en" sz="1000" dirty="0">
                <a:latin typeface="Bree Serif"/>
                <a:ea typeface="Bree Serif"/>
                <a:cs typeface="Bree Serif"/>
                <a:sym typeface="Bree Serif"/>
              </a:rPr>
              <a:t>452 Ellis Ave.</a:t>
            </a:r>
            <a:endParaRPr sz="1000" dirty="0">
              <a:latin typeface="Bree Serif"/>
              <a:ea typeface="Bree Serif"/>
              <a:cs typeface="Bree Serif"/>
              <a:sym typeface="Bree Serif"/>
            </a:endParaRPr>
          </a:p>
          <a:p>
            <a:pPr marL="0" lvl="0" indent="0" algn="ctr" rtl="0">
              <a:spcBef>
                <a:spcPts val="0"/>
              </a:spcBef>
              <a:spcAft>
                <a:spcPts val="0"/>
              </a:spcAft>
              <a:buNone/>
            </a:pPr>
            <a:r>
              <a:rPr lang="en" sz="1000" dirty="0">
                <a:latin typeface="Bree Serif"/>
                <a:ea typeface="Bree Serif"/>
                <a:cs typeface="Bree Serif"/>
                <a:sym typeface="Bree Serif"/>
              </a:rPr>
              <a:t>Cookeville, TN 38501</a:t>
            </a:r>
            <a:endParaRPr sz="1000" dirty="0">
              <a:latin typeface="Bree Serif"/>
              <a:ea typeface="Bree Serif"/>
              <a:cs typeface="Bree Serif"/>
              <a:sym typeface="Bree Serif"/>
            </a:endParaRPr>
          </a:p>
          <a:p>
            <a:pPr marL="0" lvl="0" indent="0" algn="ctr" rtl="0">
              <a:spcBef>
                <a:spcPts val="0"/>
              </a:spcBef>
              <a:spcAft>
                <a:spcPts val="0"/>
              </a:spcAft>
              <a:buNone/>
            </a:pPr>
            <a:r>
              <a:rPr lang="en" sz="1000" dirty="0">
                <a:latin typeface="Bree Serif"/>
                <a:ea typeface="Bree Serif"/>
                <a:cs typeface="Bree Serif"/>
                <a:sym typeface="Bree Serif"/>
              </a:rPr>
              <a:t>(931) 526-9322</a:t>
            </a:r>
            <a:endParaRPr sz="1000" dirty="0">
              <a:latin typeface="Bree Serif"/>
              <a:ea typeface="Bree Serif"/>
              <a:cs typeface="Bree Serif"/>
              <a:sym typeface="Bree Serif"/>
            </a:endParaRPr>
          </a:p>
          <a:p>
            <a:pPr marL="0" lvl="0" indent="0" algn="ctr" rtl="0">
              <a:spcBef>
                <a:spcPts val="0"/>
              </a:spcBef>
              <a:spcAft>
                <a:spcPts val="0"/>
              </a:spcAft>
              <a:buNone/>
            </a:pPr>
            <a:r>
              <a:rPr lang="en" sz="1000" u="sng" dirty="0">
                <a:solidFill>
                  <a:schemeClr val="hlink"/>
                </a:solidFill>
                <a:hlinkClick r:id="rId4"/>
              </a:rPr>
              <a:t>http://www.sycamorestars.com/</a:t>
            </a:r>
            <a:endParaRPr sz="1000" dirty="0">
              <a:latin typeface="Bree Serif"/>
              <a:ea typeface="Bree Serif"/>
              <a:cs typeface="Bree Serif"/>
              <a:sym typeface="Bree Serif"/>
            </a:endParaRPr>
          </a:p>
        </p:txBody>
      </p:sp>
      <p:sp>
        <p:nvSpPr>
          <p:cNvPr id="59" name="Google Shape;59;p13"/>
          <p:cNvSpPr txBox="1"/>
          <p:nvPr/>
        </p:nvSpPr>
        <p:spPr>
          <a:xfrm>
            <a:off x="933450" y="2785700"/>
            <a:ext cx="5905500" cy="4668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Clr>
                <a:schemeClr val="dk1"/>
              </a:buClr>
              <a:buSzPts val="1100"/>
              <a:buFont typeface="Arial"/>
              <a:buNone/>
            </a:pPr>
            <a:r>
              <a:rPr lang="en" sz="2400" b="1">
                <a:solidFill>
                  <a:schemeClr val="dk1"/>
                </a:solidFill>
                <a:latin typeface="Alegreya"/>
                <a:ea typeface="Alegreya"/>
                <a:cs typeface="Alegreya"/>
                <a:sym typeface="Alegreya"/>
              </a:rPr>
              <a:t>School Plan for Shared Student Achievement</a:t>
            </a:r>
            <a:endParaRPr sz="2400"/>
          </a:p>
        </p:txBody>
      </p:sp>
      <p:sp>
        <p:nvSpPr>
          <p:cNvPr id="60" name="Google Shape;60;p13"/>
          <p:cNvSpPr txBox="1"/>
          <p:nvPr/>
        </p:nvSpPr>
        <p:spPr>
          <a:xfrm>
            <a:off x="3886200" y="3252500"/>
            <a:ext cx="3110400" cy="6402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 sz="1200" b="1" dirty="0">
                <a:solidFill>
                  <a:schemeClr val="dk1"/>
                </a:solidFill>
                <a:latin typeface="Alegreya"/>
                <a:ea typeface="Alegreya"/>
                <a:cs typeface="Alegreya"/>
                <a:sym typeface="Alegreya"/>
              </a:rPr>
              <a:t>Where is it available?</a:t>
            </a:r>
            <a:endParaRPr sz="1200" b="1" dirty="0">
              <a:solidFill>
                <a:schemeClr val="dk1"/>
              </a:solidFill>
              <a:latin typeface="Alegreya"/>
              <a:ea typeface="Alegreya"/>
              <a:cs typeface="Alegreya"/>
              <a:sym typeface="Alegreya"/>
            </a:endParaRPr>
          </a:p>
          <a:p>
            <a:pPr marL="0" lvl="0" indent="0" algn="l" rtl="0">
              <a:spcBef>
                <a:spcPts val="0"/>
              </a:spcBef>
              <a:spcAft>
                <a:spcPts val="0"/>
              </a:spcAft>
              <a:buClr>
                <a:schemeClr val="dk1"/>
              </a:buClr>
              <a:buSzPts val="1100"/>
              <a:buFont typeface="Arial"/>
              <a:buNone/>
            </a:pPr>
            <a:r>
              <a:rPr lang="en" sz="1000" dirty="0">
                <a:solidFill>
                  <a:schemeClr val="dk1"/>
                </a:solidFill>
                <a:latin typeface="Alegreya"/>
                <a:ea typeface="Alegreya"/>
                <a:cs typeface="Alegreya"/>
                <a:sym typeface="Alegreya"/>
              </a:rPr>
              <a:t>At the beginning of the year, the plan is included in the student handbook and given to all students.  The plan is also posted on the school website and social media.  Families can also view a copy of the plan in the Family Resource  Center.</a:t>
            </a:r>
            <a:endParaRPr sz="1000" dirty="0">
              <a:solidFill>
                <a:schemeClr val="dk1"/>
              </a:solidFill>
              <a:latin typeface="Alegreya"/>
              <a:ea typeface="Alegreya"/>
              <a:cs typeface="Alegreya"/>
              <a:sym typeface="Alegreya"/>
            </a:endParaRPr>
          </a:p>
          <a:p>
            <a:pPr marL="0" lvl="0" indent="0" algn="l" rtl="0">
              <a:spcBef>
                <a:spcPts val="0"/>
              </a:spcBef>
              <a:spcAft>
                <a:spcPts val="0"/>
              </a:spcAft>
              <a:buClr>
                <a:schemeClr val="dk1"/>
              </a:buClr>
              <a:buSzPts val="1100"/>
              <a:buFont typeface="Arial"/>
              <a:buNone/>
            </a:pPr>
            <a:endParaRPr sz="1100" dirty="0">
              <a:solidFill>
                <a:schemeClr val="dk1"/>
              </a:solidFill>
              <a:latin typeface="Alegreya"/>
              <a:ea typeface="Alegreya"/>
              <a:cs typeface="Alegreya"/>
              <a:sym typeface="Alegreya"/>
            </a:endParaRPr>
          </a:p>
          <a:p>
            <a:pPr marL="0" lvl="0" indent="0" algn="l" rtl="0">
              <a:spcBef>
                <a:spcPts val="0"/>
              </a:spcBef>
              <a:spcAft>
                <a:spcPts val="0"/>
              </a:spcAft>
              <a:buClr>
                <a:schemeClr val="dk1"/>
              </a:buClr>
              <a:buSzPts val="1100"/>
              <a:buFont typeface="Arial"/>
              <a:buNone/>
            </a:pPr>
            <a:r>
              <a:rPr lang="en" sz="1200" b="1" dirty="0">
                <a:solidFill>
                  <a:schemeClr val="dk1"/>
                </a:solidFill>
                <a:latin typeface="Alegreya"/>
                <a:ea typeface="Alegreya"/>
                <a:cs typeface="Alegreya"/>
                <a:sym typeface="Alegreya"/>
              </a:rPr>
              <a:t>What is Title 1?</a:t>
            </a:r>
            <a:endParaRPr sz="1200" b="1" dirty="0">
              <a:solidFill>
                <a:schemeClr val="dk1"/>
              </a:solidFill>
              <a:latin typeface="Alegreya"/>
              <a:ea typeface="Alegreya"/>
              <a:cs typeface="Alegreya"/>
              <a:sym typeface="Alegreya"/>
            </a:endParaRPr>
          </a:p>
          <a:p>
            <a:pPr marL="0" lvl="0" indent="0" algn="l" rtl="0">
              <a:spcBef>
                <a:spcPts val="0"/>
              </a:spcBef>
              <a:spcAft>
                <a:spcPts val="0"/>
              </a:spcAft>
              <a:buClr>
                <a:schemeClr val="dk1"/>
              </a:buClr>
              <a:buSzPts val="1100"/>
              <a:buFont typeface="Arial"/>
              <a:buNone/>
            </a:pPr>
            <a:r>
              <a:rPr lang="en" sz="1000" dirty="0">
                <a:solidFill>
                  <a:schemeClr val="dk1"/>
                </a:solidFill>
                <a:latin typeface="Alegreya"/>
                <a:ea typeface="Alegreya"/>
                <a:cs typeface="Alegreya"/>
                <a:sym typeface="Alegreya"/>
              </a:rPr>
              <a:t>Sycamore Elementary is identified as a Title I School as part of the Every Student Succeeds Act (ESSA).  Title I is designed to support State and local school reform efforts tied to the challenging State academic standards to improve teaching and learning for students. Title I programs must be based on effective means of improving student achievement and include strategies to support family engagement.  All Title I schools must jointly develop with parents and family members a written parent and family engagement policy.</a:t>
            </a:r>
            <a:endParaRPr dirty="0"/>
          </a:p>
        </p:txBody>
      </p:sp>
      <p:sp>
        <p:nvSpPr>
          <p:cNvPr id="61" name="Google Shape;61;p13"/>
          <p:cNvSpPr txBox="1"/>
          <p:nvPr/>
        </p:nvSpPr>
        <p:spPr>
          <a:xfrm>
            <a:off x="3965100" y="7234850"/>
            <a:ext cx="2952600" cy="952500"/>
          </a:xfrm>
          <a:prstGeom prst="rect">
            <a:avLst/>
          </a:prstGeom>
          <a:solidFill>
            <a:srgbClr val="8E7CC3"/>
          </a:solidFill>
          <a:ln w="9525" cap="flat" cmpd="sng">
            <a:solidFill>
              <a:srgbClr val="000000"/>
            </a:solidFill>
            <a:prstDash val="dot"/>
            <a:round/>
            <a:headEnd type="none" w="sm" len="sm"/>
            <a:tailEnd type="none" w="sm" len="sm"/>
          </a:ln>
        </p:spPr>
        <p:txBody>
          <a:bodyPr spcFirstLastPara="1" wrap="square" lIns="91425" tIns="91425" rIns="91425" bIns="91425" anchor="t" anchorCtr="0">
            <a:noAutofit/>
          </a:bodyPr>
          <a:lstStyle/>
          <a:p>
            <a:pPr marL="0" lvl="0" indent="0" algn="ctr" rtl="0">
              <a:spcBef>
                <a:spcPts val="0"/>
              </a:spcBef>
              <a:spcAft>
                <a:spcPts val="0"/>
              </a:spcAft>
              <a:buNone/>
            </a:pPr>
            <a:r>
              <a:rPr lang="en" sz="1800" b="1" dirty="0">
                <a:solidFill>
                  <a:srgbClr val="FFFFFF"/>
                </a:solidFill>
                <a:latin typeface="Amatic SC"/>
                <a:ea typeface="Amatic SC"/>
                <a:cs typeface="Amatic SC"/>
                <a:sym typeface="Amatic SC"/>
              </a:rPr>
              <a:t>When students, schools, families, and communities come together-we CAN achieve our goals!</a:t>
            </a:r>
            <a:endParaRPr sz="1800" b="1" dirty="0">
              <a:solidFill>
                <a:srgbClr val="FFFFFF"/>
              </a:solidFill>
              <a:latin typeface="Amatic SC"/>
              <a:ea typeface="Amatic SC"/>
              <a:cs typeface="Amatic SC"/>
              <a:sym typeface="Amatic SC"/>
            </a:endParaRPr>
          </a:p>
        </p:txBody>
      </p:sp>
      <p:pic>
        <p:nvPicPr>
          <p:cNvPr id="6" name="Picture 5">
            <a:extLst>
              <a:ext uri="{FF2B5EF4-FFF2-40B4-BE49-F238E27FC236}">
                <a16:creationId xmlns:a16="http://schemas.microsoft.com/office/drawing/2014/main" id="{AC6AFE34-492E-C645-AB9F-D4C3D42C47E5}"/>
              </a:ext>
            </a:extLst>
          </p:cNvPr>
          <p:cNvPicPr>
            <a:picLocks noChangeAspect="1"/>
          </p:cNvPicPr>
          <p:nvPr/>
        </p:nvPicPr>
        <p:blipFill>
          <a:blip r:embed="rId5"/>
          <a:stretch>
            <a:fillRect/>
          </a:stretch>
        </p:blipFill>
        <p:spPr>
          <a:xfrm>
            <a:off x="775650" y="905076"/>
            <a:ext cx="2872500" cy="1790474"/>
          </a:xfrm>
          <a:prstGeom prst="rect">
            <a:avLst/>
          </a:prstGeom>
        </p:spPr>
      </p:pic>
      <p:pic>
        <p:nvPicPr>
          <p:cNvPr id="8" name="Picture 7">
            <a:extLst>
              <a:ext uri="{FF2B5EF4-FFF2-40B4-BE49-F238E27FC236}">
                <a16:creationId xmlns:a16="http://schemas.microsoft.com/office/drawing/2014/main" id="{5AC75A25-575B-E541-80E0-700A30525B77}"/>
              </a:ext>
            </a:extLst>
          </p:cNvPr>
          <p:cNvPicPr>
            <a:picLocks noChangeAspect="1"/>
          </p:cNvPicPr>
          <p:nvPr/>
        </p:nvPicPr>
        <p:blipFill>
          <a:blip r:embed="rId6"/>
          <a:stretch>
            <a:fillRect/>
          </a:stretch>
        </p:blipFill>
        <p:spPr>
          <a:xfrm>
            <a:off x="4821382" y="6165701"/>
            <a:ext cx="1112671" cy="1009800"/>
          </a:xfrm>
          <a:prstGeom prst="rect">
            <a:avLst/>
          </a:prstGeom>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66"/>
        <p:cNvGrpSpPr/>
        <p:nvPr/>
      </p:nvGrpSpPr>
      <p:grpSpPr>
        <a:xfrm>
          <a:off x="0" y="0"/>
          <a:ext cx="0" cy="0"/>
          <a:chOff x="0" y="0"/>
          <a:chExt cx="0" cy="0"/>
        </a:xfrm>
      </p:grpSpPr>
      <p:pic>
        <p:nvPicPr>
          <p:cNvPr id="67" name="Google Shape;67;p14"/>
          <p:cNvPicPr preferRelativeResize="0"/>
          <p:nvPr/>
        </p:nvPicPr>
        <p:blipFill rotWithShape="1">
          <a:blip r:embed="rId3">
            <a:alphaModFix/>
          </a:blip>
          <a:srcRect l="3306" b="1999"/>
          <a:stretch/>
        </p:blipFill>
        <p:spPr>
          <a:xfrm>
            <a:off x="-12" y="-56775"/>
            <a:ext cx="7946823" cy="10171927"/>
          </a:xfrm>
          <a:prstGeom prst="rect">
            <a:avLst/>
          </a:prstGeom>
          <a:noFill/>
          <a:ln>
            <a:noFill/>
          </a:ln>
        </p:spPr>
      </p:pic>
      <p:sp>
        <p:nvSpPr>
          <p:cNvPr id="69" name="Google Shape;69;p14"/>
          <p:cNvSpPr txBox="1"/>
          <p:nvPr/>
        </p:nvSpPr>
        <p:spPr>
          <a:xfrm>
            <a:off x="688428" y="757827"/>
            <a:ext cx="6248400" cy="4599348"/>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000" b="1" dirty="0">
                <a:latin typeface="Alegreya"/>
                <a:ea typeface="Alegreya"/>
                <a:cs typeface="Alegreya"/>
                <a:sym typeface="Alegreya"/>
              </a:rPr>
              <a:t> District Goals</a:t>
            </a:r>
          </a:p>
          <a:p>
            <a:r>
              <a:rPr lang="en-US" sz="800" dirty="0"/>
              <a:t>1. All Means All</a:t>
            </a:r>
          </a:p>
          <a:p>
            <a:r>
              <a:rPr lang="en-US" sz="800" dirty="0"/>
              <a:t>2. Improve College and Career Readiness</a:t>
            </a:r>
          </a:p>
          <a:p>
            <a:r>
              <a:rPr lang="en-US" sz="800" dirty="0"/>
              <a:t>3. Academic Success for All</a:t>
            </a:r>
          </a:p>
          <a:p>
            <a:pPr marL="0" lvl="0" indent="0" algn="l" rtl="0">
              <a:spcBef>
                <a:spcPts val="0"/>
              </a:spcBef>
              <a:spcAft>
                <a:spcPts val="0"/>
              </a:spcAft>
              <a:buNone/>
            </a:pPr>
            <a:endParaRPr lang="en" sz="600" dirty="0">
              <a:latin typeface="Alegreya"/>
              <a:ea typeface="Alegreya"/>
              <a:cs typeface="Alegreya"/>
              <a:sym typeface="Alegreya"/>
            </a:endParaRPr>
          </a:p>
          <a:p>
            <a:pPr marL="0" lvl="0" indent="0" algn="l" rtl="0">
              <a:spcBef>
                <a:spcPts val="0"/>
              </a:spcBef>
              <a:spcAft>
                <a:spcPts val="0"/>
              </a:spcAft>
              <a:buNone/>
            </a:pPr>
            <a:r>
              <a:rPr lang="en" sz="1000" b="1" dirty="0">
                <a:latin typeface="Alegreya"/>
                <a:ea typeface="Alegreya"/>
                <a:cs typeface="Alegreya"/>
                <a:sym typeface="Alegreya"/>
              </a:rPr>
              <a:t>Sycamore Elementary Goals</a:t>
            </a:r>
          </a:p>
          <a:p>
            <a:r>
              <a:rPr lang="en-US" sz="600" dirty="0"/>
              <a:t>Goal 1: All Means All</a:t>
            </a:r>
            <a:br>
              <a:rPr lang="en-US" sz="600" b="1" dirty="0"/>
            </a:br>
            <a:r>
              <a:rPr lang="en-US" sz="600" dirty="0"/>
              <a:t>To support academic achievement, SES will provide behavioral and social-emotional services to support all students based on need as determined by </a:t>
            </a:r>
            <a:r>
              <a:rPr lang="en-US" sz="600" dirty="0" err="1"/>
              <a:t>Dibels</a:t>
            </a:r>
            <a:r>
              <a:rPr lang="en-US" sz="600" dirty="0"/>
              <a:t>, MAP, discipline,</a:t>
            </a:r>
          </a:p>
          <a:p>
            <a:r>
              <a:rPr lang="en-US" sz="600" dirty="0"/>
              <a:t>social-emotional rating scales, surveys, and attendance data</a:t>
            </a:r>
          </a:p>
          <a:p>
            <a:r>
              <a:rPr lang="en-US" sz="600" dirty="0"/>
              <a:t>.</a:t>
            </a:r>
          </a:p>
          <a:p>
            <a:r>
              <a:rPr lang="en-US" sz="600" dirty="0"/>
              <a:t>Goal 2: </a:t>
            </a:r>
            <a:r>
              <a:rPr lang="en-US" sz="600" b="1" dirty="0"/>
              <a:t>Improve College and Career Readiness</a:t>
            </a:r>
            <a:endParaRPr lang="en-US" sz="600" dirty="0"/>
          </a:p>
          <a:p>
            <a:r>
              <a:rPr lang="en-US" sz="600" dirty="0"/>
              <a:t>Through the school counseling program, Sycamore Elementary will introduce students to different types of career opportunities. This will help them, later on, to decide what</a:t>
            </a:r>
          </a:p>
          <a:p>
            <a:r>
              <a:rPr lang="en-US" sz="600" dirty="0"/>
              <a:t>field they want to explore and help to determine what career choices they will make when they are older.</a:t>
            </a:r>
          </a:p>
          <a:p>
            <a:r>
              <a:rPr lang="en-US" sz="600" dirty="0"/>
              <a:t> </a:t>
            </a:r>
          </a:p>
          <a:p>
            <a:r>
              <a:rPr lang="en-US" sz="600" dirty="0"/>
              <a:t>Goal 3: </a:t>
            </a:r>
            <a:r>
              <a:rPr lang="en-US" sz="600" b="1" dirty="0"/>
              <a:t>Academic Success for All</a:t>
            </a:r>
            <a:endParaRPr lang="en-US" sz="600" dirty="0"/>
          </a:p>
          <a:p>
            <a:r>
              <a:rPr lang="en-US" sz="600" dirty="0"/>
              <a:t>SES has identified the instructional focus: all students reading, writing, speaking and learning on grade-level in ALL subject areas. Level 3 Achievement. Align resources to</a:t>
            </a:r>
          </a:p>
          <a:p>
            <a:r>
              <a:rPr lang="en-US" sz="600" dirty="0"/>
              <a:t>meet district goals. Increase MAP achievement and growth. Increase</a:t>
            </a:r>
            <a:r>
              <a:rPr lang="en-US" dirty="0"/>
              <a:t> </a:t>
            </a:r>
            <a:r>
              <a:rPr lang="en-US" sz="600" dirty="0"/>
              <a:t>DIBELS growth and achievement. Sycamore will support teachers in delivering strong instruction and having</a:t>
            </a:r>
          </a:p>
          <a:p>
            <a:r>
              <a:rPr lang="en-US" sz="600" dirty="0"/>
              <a:t>high expectations for all students using engaging, grade-appropriate tasks</a:t>
            </a:r>
            <a:r>
              <a:rPr lang="en-US" dirty="0"/>
              <a:t> </a:t>
            </a:r>
            <a:r>
              <a:rPr lang="en-US" sz="600" dirty="0"/>
              <a:t>and assignments in all subject areas. Student annual performance will reflect both increased</a:t>
            </a:r>
          </a:p>
          <a:p>
            <a:r>
              <a:rPr lang="en-US" sz="600" dirty="0"/>
              <a:t>achievement and growth as a result of strengthened instruction.</a:t>
            </a:r>
          </a:p>
          <a:p>
            <a:endParaRPr sz="500" b="1" dirty="0">
              <a:latin typeface="Alegreya"/>
              <a:ea typeface="Alegreya"/>
              <a:cs typeface="Alegreya"/>
              <a:sym typeface="Alegreya"/>
            </a:endParaRPr>
          </a:p>
        </p:txBody>
      </p:sp>
      <p:cxnSp>
        <p:nvCxnSpPr>
          <p:cNvPr id="70" name="Google Shape;70;p14"/>
          <p:cNvCxnSpPr/>
          <p:nvPr/>
        </p:nvCxnSpPr>
        <p:spPr>
          <a:xfrm>
            <a:off x="733200" y="3246565"/>
            <a:ext cx="6267600" cy="38100"/>
          </a:xfrm>
          <a:prstGeom prst="straightConnector1">
            <a:avLst/>
          </a:prstGeom>
          <a:noFill/>
          <a:ln w="76200" cap="flat" cmpd="sng">
            <a:solidFill>
              <a:schemeClr val="dk2"/>
            </a:solidFill>
            <a:prstDash val="solid"/>
            <a:round/>
            <a:headEnd type="none" w="med" len="med"/>
            <a:tailEnd type="none" w="med" len="med"/>
          </a:ln>
        </p:spPr>
      </p:cxnSp>
      <p:sp>
        <p:nvSpPr>
          <p:cNvPr id="71" name="Google Shape;71;p14"/>
          <p:cNvSpPr txBox="1"/>
          <p:nvPr/>
        </p:nvSpPr>
        <p:spPr>
          <a:xfrm>
            <a:off x="670570" y="3219776"/>
            <a:ext cx="6248400" cy="29724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2000" b="1" dirty="0">
                <a:latin typeface="Alegreya"/>
                <a:ea typeface="Alegreya"/>
                <a:cs typeface="Alegreya"/>
                <a:sym typeface="Alegreya"/>
              </a:rPr>
              <a:t>Parent and Family Engagement</a:t>
            </a:r>
            <a:endParaRPr sz="2000" b="1" dirty="0">
              <a:latin typeface="Alegreya"/>
              <a:ea typeface="Alegreya"/>
              <a:cs typeface="Alegreya"/>
              <a:sym typeface="Alegreya"/>
            </a:endParaRPr>
          </a:p>
          <a:p>
            <a:pPr marL="0" lvl="0" indent="0" algn="l" rtl="0">
              <a:spcBef>
                <a:spcPts val="0"/>
              </a:spcBef>
              <a:spcAft>
                <a:spcPts val="0"/>
              </a:spcAft>
              <a:buNone/>
            </a:pPr>
            <a:r>
              <a:rPr lang="en" dirty="0">
                <a:latin typeface="Alegreya"/>
                <a:ea typeface="Alegreya"/>
                <a:cs typeface="Alegreya"/>
                <a:sym typeface="Alegreya"/>
              </a:rPr>
              <a:t>Sycamore Elementary believes that family engagement means the participation of parents and family members in regular two-way, meaningful communication involving student academic learning and other school activities, including ensuring:</a:t>
            </a:r>
            <a:endParaRPr dirty="0">
              <a:latin typeface="Alegreya"/>
              <a:ea typeface="Alegreya"/>
              <a:cs typeface="Alegreya"/>
              <a:sym typeface="Alegreya"/>
            </a:endParaRPr>
          </a:p>
          <a:p>
            <a:pPr marL="457200" lvl="0" indent="-317500" algn="l" rtl="0">
              <a:spcBef>
                <a:spcPts val="0"/>
              </a:spcBef>
              <a:spcAft>
                <a:spcPts val="0"/>
              </a:spcAft>
              <a:buSzPts val="1400"/>
              <a:buFont typeface="Alegreya"/>
              <a:buChar char="●"/>
            </a:pPr>
            <a:r>
              <a:rPr lang="en" dirty="0">
                <a:latin typeface="Alegreya"/>
                <a:ea typeface="Alegreya"/>
                <a:cs typeface="Alegreya"/>
                <a:sym typeface="Alegreya"/>
              </a:rPr>
              <a:t>That parents play an integral role in assisting their child’s learning.</a:t>
            </a:r>
            <a:endParaRPr dirty="0">
              <a:latin typeface="Alegreya"/>
              <a:ea typeface="Alegreya"/>
              <a:cs typeface="Alegreya"/>
              <a:sym typeface="Alegreya"/>
            </a:endParaRPr>
          </a:p>
          <a:p>
            <a:pPr marL="457200" lvl="0" indent="-317500" algn="l" rtl="0">
              <a:spcBef>
                <a:spcPts val="0"/>
              </a:spcBef>
              <a:spcAft>
                <a:spcPts val="0"/>
              </a:spcAft>
              <a:buSzPts val="1400"/>
              <a:buFont typeface="Alegreya"/>
              <a:buChar char="●"/>
            </a:pPr>
            <a:r>
              <a:rPr lang="en" dirty="0">
                <a:latin typeface="Alegreya"/>
                <a:ea typeface="Alegreya"/>
                <a:cs typeface="Alegreya"/>
                <a:sym typeface="Alegreya"/>
              </a:rPr>
              <a:t>That parents are encouraged to be actively involved in their child’s education at school</a:t>
            </a:r>
            <a:endParaRPr dirty="0">
              <a:latin typeface="Alegreya"/>
              <a:ea typeface="Alegreya"/>
              <a:cs typeface="Alegreya"/>
              <a:sym typeface="Alegreya"/>
            </a:endParaRPr>
          </a:p>
          <a:p>
            <a:pPr marL="457200" lvl="0" indent="-317500" algn="l" rtl="0">
              <a:spcBef>
                <a:spcPts val="0"/>
              </a:spcBef>
              <a:spcAft>
                <a:spcPts val="0"/>
              </a:spcAft>
              <a:buSzPts val="1400"/>
              <a:buFont typeface="Alegreya"/>
              <a:buChar char="●"/>
            </a:pPr>
            <a:r>
              <a:rPr lang="en" dirty="0">
                <a:latin typeface="Alegreya"/>
                <a:ea typeface="Alegreya"/>
                <a:cs typeface="Alegreya"/>
                <a:sym typeface="Alegreya"/>
              </a:rPr>
              <a:t>That parents are full partners in their child’s education and are included, as appropriate, in decision-making and on advisory committees to assist in the education of their child.</a:t>
            </a:r>
            <a:endParaRPr dirty="0">
              <a:latin typeface="Alegreya"/>
              <a:ea typeface="Alegreya"/>
              <a:cs typeface="Alegreya"/>
              <a:sym typeface="Alegreya"/>
            </a:endParaRPr>
          </a:p>
          <a:p>
            <a:pPr marL="457200" lvl="0" indent="0" algn="l" rtl="0">
              <a:spcBef>
                <a:spcPts val="0"/>
              </a:spcBef>
              <a:spcAft>
                <a:spcPts val="0"/>
              </a:spcAft>
              <a:buNone/>
            </a:pPr>
            <a:endParaRPr sz="1600" dirty="0">
              <a:latin typeface="Alegreya"/>
              <a:ea typeface="Alegreya"/>
              <a:cs typeface="Alegreya"/>
              <a:sym typeface="Alegreya"/>
            </a:endParaRPr>
          </a:p>
        </p:txBody>
      </p:sp>
      <p:cxnSp>
        <p:nvCxnSpPr>
          <p:cNvPr id="72" name="Google Shape;72;p14"/>
          <p:cNvCxnSpPr/>
          <p:nvPr/>
        </p:nvCxnSpPr>
        <p:spPr>
          <a:xfrm>
            <a:off x="752400" y="5573525"/>
            <a:ext cx="6267600" cy="38100"/>
          </a:xfrm>
          <a:prstGeom prst="straightConnector1">
            <a:avLst/>
          </a:prstGeom>
          <a:noFill/>
          <a:ln w="76200" cap="flat" cmpd="sng">
            <a:solidFill>
              <a:schemeClr val="dk2"/>
            </a:solidFill>
            <a:prstDash val="solid"/>
            <a:round/>
            <a:headEnd type="none" w="med" len="med"/>
            <a:tailEnd type="none" w="med" len="med"/>
          </a:ln>
        </p:spPr>
      </p:cxnSp>
      <p:sp>
        <p:nvSpPr>
          <p:cNvPr id="73" name="Google Shape;73;p14"/>
          <p:cNvSpPr txBox="1"/>
          <p:nvPr/>
        </p:nvSpPr>
        <p:spPr>
          <a:xfrm>
            <a:off x="762000" y="5611625"/>
            <a:ext cx="4610100" cy="36237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2000" b="1" dirty="0">
                <a:latin typeface="Alegreya"/>
                <a:ea typeface="Alegreya"/>
                <a:cs typeface="Alegreya"/>
                <a:sym typeface="Alegreya"/>
              </a:rPr>
              <a:t>School-Parent Compacts</a:t>
            </a:r>
            <a:endParaRPr sz="2000" b="1" dirty="0">
              <a:latin typeface="Alegreya"/>
              <a:ea typeface="Alegreya"/>
              <a:cs typeface="Alegreya"/>
              <a:sym typeface="Alegreya"/>
            </a:endParaRPr>
          </a:p>
          <a:p>
            <a:pPr marL="0" lvl="0" indent="0" algn="l" rtl="0">
              <a:spcBef>
                <a:spcPts val="0"/>
              </a:spcBef>
              <a:spcAft>
                <a:spcPts val="0"/>
              </a:spcAft>
              <a:buNone/>
            </a:pPr>
            <a:r>
              <a:rPr lang="en" dirty="0">
                <a:latin typeface="Alegreya"/>
                <a:ea typeface="Alegreya"/>
                <a:cs typeface="Alegreya"/>
                <a:sym typeface="Alegreya"/>
              </a:rPr>
              <a:t>As part of this plan, Sycamore Elementary and our families will develop a school-parent compact.  A compact is a written agreement that families, teachers, and students jointly develop to explain how everyone will work together to ensure all students reach grade-level standards.  The compacts will be reviewed and updated annually based on feedback from families, students, and teachers during various events and the annual Family-Friendly Survey.  The school-parent compacts are shared with parents during parent-teacher conferences, are posted on our school website (</a:t>
            </a:r>
            <a:r>
              <a:rPr lang="en" u="sng" dirty="0">
                <a:solidFill>
                  <a:schemeClr val="accent5"/>
                </a:solidFill>
                <a:latin typeface="Alegreya"/>
                <a:ea typeface="Alegreya"/>
                <a:cs typeface="Alegreya"/>
                <a:sym typeface="Alegreya"/>
                <a:hlinkClick r:id="rId4"/>
              </a:rPr>
              <a:t>http://www.sycamorestars.com/</a:t>
            </a:r>
            <a:r>
              <a:rPr lang="en" dirty="0">
                <a:solidFill>
                  <a:schemeClr val="dk1"/>
                </a:solidFill>
                <a:latin typeface="Alegreya"/>
                <a:ea typeface="Alegreya"/>
                <a:cs typeface="Alegreya"/>
                <a:sym typeface="Alegreya"/>
              </a:rPr>
              <a:t>), and extra copies are always available in the front office.  If you would like to provide feedback on the compact any time during the year, please contact Jennifer Phillips at (931) 526-9322 or </a:t>
            </a:r>
            <a:r>
              <a:rPr lang="en" u="sng" dirty="0">
                <a:solidFill>
                  <a:schemeClr val="hlink"/>
                </a:solidFill>
                <a:latin typeface="Alegreya"/>
                <a:ea typeface="Alegreya"/>
                <a:cs typeface="Alegreya"/>
                <a:sym typeface="Alegreya"/>
              </a:rPr>
              <a:t>phillipsj6</a:t>
            </a:r>
            <a:r>
              <a:rPr lang="en" u="sng" dirty="0">
                <a:solidFill>
                  <a:schemeClr val="hlink"/>
                </a:solidFill>
                <a:latin typeface="Alegreya"/>
                <a:ea typeface="Alegreya"/>
                <a:cs typeface="Alegreya"/>
                <a:sym typeface="Alegreya"/>
                <a:hlinkClick r:id="rId5"/>
              </a:rPr>
              <a:t>@pcsstn.com</a:t>
            </a:r>
            <a:r>
              <a:rPr lang="en" dirty="0">
                <a:solidFill>
                  <a:schemeClr val="dk1"/>
                </a:solidFill>
                <a:latin typeface="Alegreya"/>
                <a:ea typeface="Alegreya"/>
                <a:cs typeface="Alegreya"/>
                <a:sym typeface="Alegreya"/>
              </a:rPr>
              <a:t>. </a:t>
            </a:r>
            <a:endParaRPr dirty="0">
              <a:solidFill>
                <a:schemeClr val="dk1"/>
              </a:solidFill>
              <a:latin typeface="Alegreya"/>
              <a:ea typeface="Alegreya"/>
              <a:cs typeface="Alegreya"/>
              <a:sym typeface="Alegreya"/>
            </a:endParaRPr>
          </a:p>
          <a:p>
            <a:pPr marL="0" lvl="0" indent="0" algn="l" rtl="0">
              <a:spcBef>
                <a:spcPts val="0"/>
              </a:spcBef>
              <a:spcAft>
                <a:spcPts val="0"/>
              </a:spcAft>
              <a:buNone/>
            </a:pPr>
            <a:endParaRPr sz="1600" dirty="0">
              <a:latin typeface="Alegreya"/>
              <a:ea typeface="Alegreya"/>
              <a:cs typeface="Alegreya"/>
              <a:sym typeface="Alegreya"/>
            </a:endParaRPr>
          </a:p>
        </p:txBody>
      </p:sp>
      <p:pic>
        <p:nvPicPr>
          <p:cNvPr id="74" name="Google Shape;74;p14"/>
          <p:cNvPicPr preferRelativeResize="0"/>
          <p:nvPr/>
        </p:nvPicPr>
        <p:blipFill>
          <a:blip r:embed="rId6">
            <a:alphaModFix/>
          </a:blip>
          <a:stretch>
            <a:fillRect/>
          </a:stretch>
        </p:blipFill>
        <p:spPr>
          <a:xfrm rot="392466">
            <a:off x="5482535" y="5708456"/>
            <a:ext cx="1471105" cy="3490213"/>
          </a:xfrm>
          <a:prstGeom prst="rect">
            <a:avLst/>
          </a:prstGeom>
          <a:noFill/>
          <a:ln>
            <a:noFill/>
          </a:ln>
        </p:spPr>
      </p:pic>
      <p:sp>
        <p:nvSpPr>
          <p:cNvPr id="75" name="Google Shape;75;p14"/>
          <p:cNvSpPr txBox="1"/>
          <p:nvPr/>
        </p:nvSpPr>
        <p:spPr>
          <a:xfrm rot="435369">
            <a:off x="5853114" y="5960910"/>
            <a:ext cx="942952" cy="204137"/>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a:t>Title 1</a:t>
            </a:r>
            <a:endParaRPr/>
          </a:p>
        </p:txBody>
      </p:sp>
      <p:sp>
        <p:nvSpPr>
          <p:cNvPr id="76" name="Google Shape;76;p14"/>
          <p:cNvSpPr txBox="1"/>
          <p:nvPr/>
        </p:nvSpPr>
        <p:spPr>
          <a:xfrm rot="-4949246">
            <a:off x="5515582" y="7123667"/>
            <a:ext cx="1314786" cy="584666"/>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1200"/>
              <a:t>School-Parent Compact</a:t>
            </a:r>
            <a:endParaRPr sz="120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80"/>
        <p:cNvGrpSpPr/>
        <p:nvPr/>
      </p:nvGrpSpPr>
      <p:grpSpPr>
        <a:xfrm>
          <a:off x="0" y="0"/>
          <a:ext cx="0" cy="0"/>
          <a:chOff x="0" y="0"/>
          <a:chExt cx="0" cy="0"/>
        </a:xfrm>
      </p:grpSpPr>
      <p:pic>
        <p:nvPicPr>
          <p:cNvPr id="81" name="Google Shape;81;p15"/>
          <p:cNvPicPr preferRelativeResize="0"/>
          <p:nvPr/>
        </p:nvPicPr>
        <p:blipFill rotWithShape="1">
          <a:blip r:embed="rId3">
            <a:alphaModFix/>
          </a:blip>
          <a:srcRect l="3306" b="1999"/>
          <a:stretch/>
        </p:blipFill>
        <p:spPr>
          <a:xfrm>
            <a:off x="-12" y="-56775"/>
            <a:ext cx="7946823" cy="10171927"/>
          </a:xfrm>
          <a:prstGeom prst="rect">
            <a:avLst/>
          </a:prstGeom>
          <a:noFill/>
          <a:ln>
            <a:noFill/>
          </a:ln>
        </p:spPr>
      </p:pic>
      <p:sp>
        <p:nvSpPr>
          <p:cNvPr id="82" name="Google Shape;82;p15"/>
          <p:cNvSpPr txBox="1"/>
          <p:nvPr/>
        </p:nvSpPr>
        <p:spPr>
          <a:xfrm>
            <a:off x="762000" y="933450"/>
            <a:ext cx="6172200" cy="82677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2400" dirty="0">
                <a:latin typeface="Merriweather"/>
                <a:ea typeface="Merriweather"/>
                <a:cs typeface="Merriweather"/>
                <a:sym typeface="Merriweather"/>
              </a:rPr>
              <a:t>Let’s Get Together!</a:t>
            </a:r>
            <a:endParaRPr sz="2400" dirty="0">
              <a:latin typeface="Merriweather"/>
              <a:ea typeface="Merriweather"/>
              <a:cs typeface="Merriweather"/>
              <a:sym typeface="Merriweather"/>
            </a:endParaRPr>
          </a:p>
          <a:p>
            <a:pPr marL="0" lvl="0" indent="0" algn="l" rtl="0">
              <a:spcBef>
                <a:spcPts val="0"/>
              </a:spcBef>
              <a:spcAft>
                <a:spcPts val="0"/>
              </a:spcAft>
              <a:buNone/>
            </a:pPr>
            <a:r>
              <a:rPr lang="en" dirty="0">
                <a:latin typeface="Merriweather"/>
                <a:ea typeface="Merriweather"/>
                <a:cs typeface="Merriweather"/>
                <a:sym typeface="Merriweather"/>
              </a:rPr>
              <a:t>Sycamore Elementary will host the following events to build the capacity for strong family engagement and support and partnership among the school, families, and the community to improve the student academic achievement.  </a:t>
            </a:r>
            <a:endParaRPr dirty="0">
              <a:latin typeface="Merriweather"/>
              <a:ea typeface="Merriweather"/>
              <a:cs typeface="Merriweather"/>
              <a:sym typeface="Merriweather"/>
            </a:endParaRPr>
          </a:p>
          <a:p>
            <a:pPr marL="0" lvl="0" indent="0" algn="l" rtl="0">
              <a:spcBef>
                <a:spcPts val="0"/>
              </a:spcBef>
              <a:spcAft>
                <a:spcPts val="0"/>
              </a:spcAft>
              <a:buNone/>
            </a:pPr>
            <a:endParaRPr lang="en-US" dirty="0">
              <a:latin typeface="Merriweather"/>
              <a:ea typeface="Merriweather"/>
              <a:cs typeface="Merriweather"/>
              <a:sym typeface="Merriweather"/>
            </a:endParaRPr>
          </a:p>
          <a:p>
            <a:pPr marL="0" lvl="0" indent="0" algn="l" rtl="0">
              <a:spcBef>
                <a:spcPts val="0"/>
              </a:spcBef>
              <a:spcAft>
                <a:spcPts val="0"/>
              </a:spcAft>
              <a:buNone/>
            </a:pPr>
            <a:r>
              <a:rPr lang="en-US" b="1" dirty="0">
                <a:latin typeface="+mn-lt"/>
                <a:ea typeface="Merriweather"/>
                <a:cs typeface="Merriweather"/>
                <a:sym typeface="Merriweather"/>
              </a:rPr>
              <a:t>Back to School Bash			August</a:t>
            </a:r>
            <a:endParaRPr b="1" dirty="0">
              <a:latin typeface="+mn-lt"/>
              <a:ea typeface="Merriweather"/>
              <a:cs typeface="Merriweather"/>
              <a:sym typeface="Merriweather"/>
            </a:endParaRPr>
          </a:p>
          <a:p>
            <a:r>
              <a:rPr lang="en-US" b="1" dirty="0"/>
              <a:t>Parent/Teacher Conferences		September</a:t>
            </a:r>
            <a:endParaRPr lang="en-US" dirty="0"/>
          </a:p>
          <a:p>
            <a:r>
              <a:rPr lang="en-US" b="1" dirty="0"/>
              <a:t>4</a:t>
            </a:r>
            <a:r>
              <a:rPr lang="en-US" b="1" baseline="30000" dirty="0"/>
              <a:t>th</a:t>
            </a:r>
            <a:r>
              <a:rPr lang="en-US" b="1" dirty="0"/>
              <a:t> Grade Night			September</a:t>
            </a:r>
            <a:endParaRPr lang="en-US" dirty="0"/>
          </a:p>
          <a:p>
            <a:r>
              <a:rPr lang="en-US" b="1" dirty="0"/>
              <a:t>3</a:t>
            </a:r>
            <a:r>
              <a:rPr lang="en-US" b="1" baseline="30000" dirty="0"/>
              <a:t>rd</a:t>
            </a:r>
            <a:r>
              <a:rPr lang="en-US" b="1" dirty="0"/>
              <a:t> Grade Night			October</a:t>
            </a:r>
            <a:endParaRPr lang="en-US" dirty="0"/>
          </a:p>
          <a:p>
            <a:r>
              <a:rPr lang="en-US" b="1" dirty="0"/>
              <a:t>2</a:t>
            </a:r>
            <a:r>
              <a:rPr lang="en-US" b="1" baseline="30000" dirty="0"/>
              <a:t>nd</a:t>
            </a:r>
            <a:r>
              <a:rPr lang="en-US" b="1" dirty="0"/>
              <a:t> Grade Night			November</a:t>
            </a:r>
            <a:endParaRPr lang="en-US" dirty="0"/>
          </a:p>
          <a:p>
            <a:r>
              <a:rPr lang="en-US" b="1" dirty="0"/>
              <a:t>1</a:t>
            </a:r>
            <a:r>
              <a:rPr lang="en-US" b="1" baseline="30000" dirty="0"/>
              <a:t>st</a:t>
            </a:r>
            <a:r>
              <a:rPr lang="en-US" b="1" dirty="0"/>
              <a:t> Grade Night			November</a:t>
            </a:r>
            <a:endParaRPr lang="en-US" dirty="0"/>
          </a:p>
          <a:p>
            <a:r>
              <a:rPr lang="en-US" b="1" dirty="0"/>
              <a:t>Parent/Teacher Conferences		February</a:t>
            </a:r>
            <a:endParaRPr lang="en-US" dirty="0"/>
          </a:p>
          <a:p>
            <a:r>
              <a:rPr lang="en-US" b="1" dirty="0"/>
              <a:t>Sycamore Scramble			April</a:t>
            </a:r>
            <a:endParaRPr lang="en-US" dirty="0"/>
          </a:p>
          <a:p>
            <a:r>
              <a:rPr lang="en-US" b="1" dirty="0"/>
              <a:t>Kindergarten Transition		April</a:t>
            </a:r>
            <a:endParaRPr lang="en-US" dirty="0"/>
          </a:p>
          <a:p>
            <a:r>
              <a:rPr lang="en-US" b="1" dirty="0"/>
              <a:t>4</a:t>
            </a:r>
            <a:r>
              <a:rPr lang="en-US" b="1" baseline="30000" dirty="0"/>
              <a:t>th</a:t>
            </a:r>
            <a:r>
              <a:rPr lang="en-US" b="1" dirty="0"/>
              <a:t> Grade Transition			May</a:t>
            </a:r>
            <a:endParaRPr lang="en-US" dirty="0"/>
          </a:p>
          <a:p>
            <a:r>
              <a:rPr lang="en-US" b="1" dirty="0"/>
              <a:t>4</a:t>
            </a:r>
            <a:r>
              <a:rPr lang="en-US" b="1" baseline="30000" dirty="0"/>
              <a:t>th</a:t>
            </a:r>
            <a:r>
              <a:rPr lang="en-US" b="1" dirty="0"/>
              <a:t> Grade Graduation			May</a:t>
            </a:r>
            <a:endParaRPr lang="en-US" dirty="0"/>
          </a:p>
          <a:p>
            <a:pPr marL="0" lvl="0" indent="0" algn="l" rtl="0">
              <a:spcBef>
                <a:spcPts val="0"/>
              </a:spcBef>
              <a:spcAft>
                <a:spcPts val="0"/>
              </a:spcAft>
              <a:buNone/>
            </a:pPr>
            <a:endParaRPr b="1" dirty="0">
              <a:latin typeface="Merriweather"/>
              <a:ea typeface="Merriweather"/>
              <a:cs typeface="Merriweather"/>
              <a:sym typeface="Merriweather"/>
            </a:endParaRPr>
          </a:p>
          <a:p>
            <a:pPr marL="0" lvl="0" indent="0" algn="l" rtl="0">
              <a:spcBef>
                <a:spcPts val="0"/>
              </a:spcBef>
              <a:spcAft>
                <a:spcPts val="0"/>
              </a:spcAft>
              <a:buNone/>
            </a:pPr>
            <a:r>
              <a:rPr lang="en" sz="1800" b="1" dirty="0">
                <a:latin typeface="Merriweather"/>
                <a:ea typeface="Merriweather"/>
                <a:cs typeface="Merriweather"/>
                <a:sym typeface="Merriweather"/>
              </a:rPr>
              <a:t>Parent and Family Engagement Standards</a:t>
            </a:r>
          </a:p>
          <a:p>
            <a:pPr marL="0" lvl="0" indent="0" algn="l" rtl="0">
              <a:spcBef>
                <a:spcPts val="0"/>
              </a:spcBef>
              <a:spcAft>
                <a:spcPts val="0"/>
              </a:spcAft>
              <a:buNone/>
            </a:pPr>
            <a:endParaRPr lang="en" sz="1800" b="1" dirty="0">
              <a:latin typeface="Merriweather"/>
              <a:ea typeface="Merriweather"/>
              <a:cs typeface="Merriweather"/>
              <a:sym typeface="Merriweather"/>
            </a:endParaRPr>
          </a:p>
          <a:p>
            <a:pPr marL="0" lvl="0" indent="0" algn="l" rtl="0">
              <a:spcBef>
                <a:spcPts val="0"/>
              </a:spcBef>
              <a:spcAft>
                <a:spcPts val="0"/>
              </a:spcAft>
              <a:buNone/>
            </a:pPr>
            <a:r>
              <a:rPr lang="en" b="1" dirty="0">
                <a:latin typeface="Merriweather"/>
                <a:ea typeface="Merriweather"/>
                <a:cs typeface="Merriweather"/>
                <a:sym typeface="Merriweather"/>
              </a:rPr>
              <a:t>Sycamore Elementary has adopted the National PTA Standards for Family-School Partnerships as the school’s model for engaging parents, students, and the community. These standards are</a:t>
            </a:r>
          </a:p>
          <a:p>
            <a:pPr marL="0" lvl="0" indent="0" algn="l" rtl="0">
              <a:spcBef>
                <a:spcPts val="0"/>
              </a:spcBef>
              <a:spcAft>
                <a:spcPts val="0"/>
              </a:spcAft>
              <a:buNone/>
            </a:pPr>
            <a:endParaRPr lang="en" b="1" dirty="0">
              <a:latin typeface="Merriweather"/>
              <a:ea typeface="Merriweather"/>
              <a:cs typeface="Merriweather"/>
              <a:sym typeface="Merriweather"/>
            </a:endParaRPr>
          </a:p>
          <a:p>
            <a:pPr marL="228600" lvl="0" indent="-228600" algn="l" rtl="0">
              <a:spcBef>
                <a:spcPts val="0"/>
              </a:spcBef>
              <a:spcAft>
                <a:spcPts val="0"/>
              </a:spcAft>
              <a:buFont typeface="+mj-lt"/>
              <a:buAutoNum type="arabicPeriod"/>
            </a:pPr>
            <a:r>
              <a:rPr lang="en" b="1" dirty="0">
                <a:latin typeface="Merriweather"/>
                <a:ea typeface="Merriweather"/>
                <a:cs typeface="Merriweather"/>
                <a:sym typeface="Merriweather"/>
              </a:rPr>
              <a:t>Welcoming All Families</a:t>
            </a:r>
          </a:p>
          <a:p>
            <a:pPr marL="228600" lvl="0" indent="-228600" algn="l" rtl="0">
              <a:spcBef>
                <a:spcPts val="0"/>
              </a:spcBef>
              <a:spcAft>
                <a:spcPts val="0"/>
              </a:spcAft>
              <a:buFont typeface="+mj-lt"/>
              <a:buAutoNum type="arabicPeriod"/>
            </a:pPr>
            <a:r>
              <a:rPr lang="en" b="1" dirty="0">
                <a:latin typeface="Merriweather"/>
                <a:ea typeface="Merriweather"/>
                <a:cs typeface="Merriweather"/>
                <a:sym typeface="Merriweather"/>
              </a:rPr>
              <a:t>Communicating Effectively</a:t>
            </a:r>
          </a:p>
          <a:p>
            <a:pPr marL="228600" lvl="0" indent="-228600" algn="l" rtl="0">
              <a:spcBef>
                <a:spcPts val="0"/>
              </a:spcBef>
              <a:spcAft>
                <a:spcPts val="0"/>
              </a:spcAft>
              <a:buFont typeface="+mj-lt"/>
              <a:buAutoNum type="arabicPeriod"/>
            </a:pPr>
            <a:r>
              <a:rPr lang="en" b="1" dirty="0">
                <a:latin typeface="Merriweather"/>
                <a:ea typeface="Merriweather"/>
                <a:cs typeface="Merriweather"/>
                <a:sym typeface="Merriweather"/>
              </a:rPr>
              <a:t>Supporting Student Success</a:t>
            </a:r>
          </a:p>
          <a:p>
            <a:pPr marL="228600" lvl="0" indent="-228600" algn="l" rtl="0">
              <a:spcBef>
                <a:spcPts val="0"/>
              </a:spcBef>
              <a:spcAft>
                <a:spcPts val="0"/>
              </a:spcAft>
              <a:buFont typeface="+mj-lt"/>
              <a:buAutoNum type="arabicPeriod"/>
            </a:pPr>
            <a:r>
              <a:rPr lang="en" b="1" dirty="0">
                <a:latin typeface="Merriweather"/>
                <a:ea typeface="Merriweather"/>
                <a:cs typeface="Merriweather"/>
                <a:sym typeface="Merriweather"/>
              </a:rPr>
              <a:t>Speaking Up for Every Child</a:t>
            </a:r>
          </a:p>
          <a:p>
            <a:pPr marL="228600" lvl="0" indent="-228600" algn="l" rtl="0">
              <a:spcBef>
                <a:spcPts val="0"/>
              </a:spcBef>
              <a:spcAft>
                <a:spcPts val="0"/>
              </a:spcAft>
              <a:buFont typeface="+mj-lt"/>
              <a:buAutoNum type="arabicPeriod"/>
            </a:pPr>
            <a:r>
              <a:rPr lang="en" b="1" dirty="0">
                <a:latin typeface="Merriweather"/>
                <a:ea typeface="Merriweather"/>
                <a:cs typeface="Merriweather"/>
                <a:sym typeface="Merriweather"/>
              </a:rPr>
              <a:t>Sharing Power</a:t>
            </a:r>
          </a:p>
          <a:p>
            <a:pPr marL="228600" lvl="0" indent="-228600" algn="l" rtl="0">
              <a:spcBef>
                <a:spcPts val="0"/>
              </a:spcBef>
              <a:spcAft>
                <a:spcPts val="0"/>
              </a:spcAft>
              <a:buFont typeface="+mj-lt"/>
              <a:buAutoNum type="arabicPeriod"/>
            </a:pPr>
            <a:r>
              <a:rPr lang="en" b="1" dirty="0">
                <a:latin typeface="Merriweather"/>
                <a:ea typeface="Merriweather"/>
                <a:cs typeface="Merriweather"/>
                <a:sym typeface="Merriweather"/>
              </a:rPr>
              <a:t>Collaborating with Community</a:t>
            </a:r>
            <a:endParaRPr b="1" dirty="0">
              <a:latin typeface="Merriweather"/>
              <a:ea typeface="Merriweather"/>
              <a:cs typeface="Merriweather"/>
              <a:sym typeface="Merriweather"/>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86"/>
        <p:cNvGrpSpPr/>
        <p:nvPr/>
      </p:nvGrpSpPr>
      <p:grpSpPr>
        <a:xfrm>
          <a:off x="0" y="0"/>
          <a:ext cx="0" cy="0"/>
          <a:chOff x="0" y="0"/>
          <a:chExt cx="0" cy="0"/>
        </a:xfrm>
      </p:grpSpPr>
      <p:sp>
        <p:nvSpPr>
          <p:cNvPr id="87" name="Google Shape;87;p16"/>
          <p:cNvSpPr txBox="1"/>
          <p:nvPr/>
        </p:nvSpPr>
        <p:spPr>
          <a:xfrm>
            <a:off x="199950" y="533400"/>
            <a:ext cx="7372500" cy="1820700"/>
          </a:xfrm>
          <a:prstGeom prst="rect">
            <a:avLst/>
          </a:prstGeom>
          <a:noFill/>
          <a:ln w="28575" cap="flat" cmpd="sng">
            <a:solidFill>
              <a:srgbClr val="000000"/>
            </a:solidFill>
            <a:prstDash val="solid"/>
            <a:round/>
            <a:headEnd type="none" w="sm" len="sm"/>
            <a:tailEnd type="none" w="sm" len="sm"/>
          </a:ln>
        </p:spPr>
        <p:txBody>
          <a:bodyPr spcFirstLastPara="1" wrap="square" lIns="91425" tIns="91425" rIns="91425" bIns="91425" anchor="t" anchorCtr="0">
            <a:noAutofit/>
          </a:bodyPr>
          <a:lstStyle/>
          <a:p>
            <a:pPr marL="0" lvl="0" indent="0" algn="ctr" rtl="0">
              <a:spcBef>
                <a:spcPts val="0"/>
              </a:spcBef>
              <a:spcAft>
                <a:spcPts val="0"/>
              </a:spcAft>
              <a:buNone/>
            </a:pPr>
            <a:r>
              <a:rPr lang="en" sz="2400" dirty="0">
                <a:latin typeface="Oswald"/>
                <a:ea typeface="Oswald"/>
                <a:cs typeface="Oswald"/>
                <a:sym typeface="Oswald"/>
              </a:rPr>
              <a:t>School Community Team</a:t>
            </a:r>
            <a:endParaRPr sz="2400" dirty="0">
              <a:latin typeface="Oswald"/>
              <a:ea typeface="Oswald"/>
              <a:cs typeface="Oswald"/>
              <a:sym typeface="Oswald"/>
            </a:endParaRPr>
          </a:p>
          <a:p>
            <a:pPr marL="0" lvl="0" indent="0" algn="l" rtl="0">
              <a:spcBef>
                <a:spcPts val="0"/>
              </a:spcBef>
              <a:spcAft>
                <a:spcPts val="0"/>
              </a:spcAft>
              <a:buNone/>
            </a:pPr>
            <a:r>
              <a:rPr lang="en" sz="1200" dirty="0">
                <a:latin typeface="Oswald"/>
                <a:ea typeface="Oswald"/>
                <a:cs typeface="Oswald"/>
                <a:sym typeface="Oswald"/>
              </a:rPr>
              <a:t>Sycamore  Elementary School invites all families to join the Family Engagement Committee to share ideas and ways to involve others to build partnerships with school, families, and the community.  The team will meet three times during the school year, but parents and family members can also submit ideas or suggestions at any school activities and meetings, as well as through our family friendly survey and website.  If you would like to learn more about the Family Engagement Committee, please contact Jennifer Phillips  at (931) 526-9322 or </a:t>
            </a:r>
            <a:r>
              <a:rPr lang="en" sz="1200" u="sng" dirty="0">
                <a:solidFill>
                  <a:schemeClr val="hlink"/>
                </a:solidFill>
                <a:latin typeface="Oswald"/>
                <a:ea typeface="Oswald"/>
                <a:cs typeface="Oswald"/>
                <a:sym typeface="Oswald"/>
              </a:rPr>
              <a:t>phillipsj6</a:t>
            </a:r>
            <a:r>
              <a:rPr lang="en" sz="1200" u="sng" dirty="0">
                <a:solidFill>
                  <a:schemeClr val="hlink"/>
                </a:solidFill>
                <a:latin typeface="Oswald"/>
                <a:ea typeface="Oswald"/>
                <a:cs typeface="Oswald"/>
                <a:sym typeface="Oswald"/>
                <a:hlinkClick r:id="rId3"/>
              </a:rPr>
              <a:t>@pcsstn.com</a:t>
            </a:r>
            <a:r>
              <a:rPr lang="en" sz="1200" dirty="0">
                <a:latin typeface="Oswald"/>
                <a:ea typeface="Oswald"/>
                <a:cs typeface="Oswald"/>
                <a:sym typeface="Oswald"/>
              </a:rPr>
              <a:t>.  We also welcome feedback through the survey below. It can be turned in to your child’s teacher or the school office.</a:t>
            </a:r>
            <a:endParaRPr sz="1200" dirty="0">
              <a:latin typeface="Oswald"/>
              <a:ea typeface="Oswald"/>
              <a:cs typeface="Oswald"/>
              <a:sym typeface="Oswald"/>
            </a:endParaRPr>
          </a:p>
        </p:txBody>
      </p:sp>
      <p:sp>
        <p:nvSpPr>
          <p:cNvPr id="88" name="Google Shape;88;p16"/>
          <p:cNvSpPr txBox="1"/>
          <p:nvPr/>
        </p:nvSpPr>
        <p:spPr>
          <a:xfrm>
            <a:off x="199950" y="6629400"/>
            <a:ext cx="7372500" cy="3230400"/>
          </a:xfrm>
          <a:prstGeom prst="rect">
            <a:avLst/>
          </a:prstGeom>
          <a:noFill/>
          <a:ln w="28575" cap="flat" cmpd="sng">
            <a:solidFill>
              <a:srgbClr val="000000"/>
            </a:solidFill>
            <a:prstDash val="dash"/>
            <a:round/>
            <a:headEnd type="none" w="sm" len="sm"/>
            <a:tailEnd type="none" w="sm" len="sm"/>
          </a:ln>
        </p:spPr>
        <p:txBody>
          <a:bodyPr spcFirstLastPara="1" wrap="square" lIns="91425" tIns="91425" rIns="91425" bIns="91425" anchor="t" anchorCtr="0">
            <a:noAutofit/>
          </a:bodyPr>
          <a:lstStyle/>
          <a:p>
            <a:pPr marL="0" lvl="0" indent="0" algn="ctr" rtl="0">
              <a:spcBef>
                <a:spcPts val="0"/>
              </a:spcBef>
              <a:spcAft>
                <a:spcPts val="0"/>
              </a:spcAft>
              <a:buNone/>
            </a:pPr>
            <a:r>
              <a:rPr lang="en" sz="2400" dirty="0">
                <a:latin typeface="Oswald"/>
                <a:ea typeface="Oswald"/>
                <a:cs typeface="Oswald"/>
                <a:sym typeface="Oswald"/>
              </a:rPr>
              <a:t>Share Your Thoughts</a:t>
            </a:r>
            <a:endParaRPr sz="2400" dirty="0">
              <a:latin typeface="Oswald"/>
              <a:ea typeface="Oswald"/>
              <a:cs typeface="Oswald"/>
              <a:sym typeface="Oswald"/>
            </a:endParaRPr>
          </a:p>
          <a:p>
            <a:pPr marL="0" lvl="0" indent="0" algn="l" rtl="0">
              <a:spcBef>
                <a:spcPts val="0"/>
              </a:spcBef>
              <a:spcAft>
                <a:spcPts val="0"/>
              </a:spcAft>
              <a:buNone/>
            </a:pPr>
            <a:r>
              <a:rPr lang="en" dirty="0">
                <a:latin typeface="Oswald"/>
                <a:ea typeface="Oswald"/>
                <a:cs typeface="Oswald"/>
                <a:sym typeface="Oswald"/>
              </a:rPr>
              <a:t>We want to hear from you!  If you have any suggestions or if there is any part of this policy that you feel is not satisfactory with the students’ and school’s goals for academic achievement, please provide us with your comments in the space provided and leave this form in the front office:</a:t>
            </a:r>
            <a:endParaRPr dirty="0">
              <a:latin typeface="Oswald"/>
              <a:ea typeface="Oswald"/>
              <a:cs typeface="Oswald"/>
              <a:sym typeface="Oswald"/>
            </a:endParaRPr>
          </a:p>
          <a:p>
            <a:pPr marL="0" lvl="0" indent="0" algn="l" rtl="0">
              <a:spcBef>
                <a:spcPts val="0"/>
              </a:spcBef>
              <a:spcAft>
                <a:spcPts val="0"/>
              </a:spcAft>
              <a:buNone/>
            </a:pPr>
            <a:endParaRPr dirty="0">
              <a:latin typeface="Oswald"/>
              <a:ea typeface="Oswald"/>
              <a:cs typeface="Oswald"/>
              <a:sym typeface="Oswald"/>
            </a:endParaRPr>
          </a:p>
          <a:p>
            <a:pPr marL="0" lvl="0" indent="0" algn="l" rtl="0">
              <a:spcBef>
                <a:spcPts val="0"/>
              </a:spcBef>
              <a:spcAft>
                <a:spcPts val="0"/>
              </a:spcAft>
              <a:buNone/>
            </a:pPr>
            <a:r>
              <a:rPr lang="en" dirty="0">
                <a:latin typeface="Oswald"/>
                <a:ea typeface="Oswald"/>
                <a:cs typeface="Oswald"/>
                <a:sym typeface="Oswald"/>
              </a:rPr>
              <a:t>Name (optional): ______________________________________ Phone Number (optional): _________________________________</a:t>
            </a:r>
            <a:endParaRPr dirty="0">
              <a:latin typeface="Oswald"/>
              <a:ea typeface="Oswald"/>
              <a:cs typeface="Oswald"/>
              <a:sym typeface="Oswald"/>
            </a:endParaRPr>
          </a:p>
          <a:p>
            <a:pPr marL="0" lvl="0" indent="0" algn="l" rtl="0">
              <a:spcBef>
                <a:spcPts val="0"/>
              </a:spcBef>
              <a:spcAft>
                <a:spcPts val="0"/>
              </a:spcAft>
              <a:buNone/>
            </a:pPr>
            <a:endParaRPr dirty="0">
              <a:latin typeface="Oswald"/>
              <a:ea typeface="Oswald"/>
              <a:cs typeface="Oswald"/>
              <a:sym typeface="Oswald"/>
            </a:endParaRPr>
          </a:p>
          <a:p>
            <a:pPr marL="0" lvl="0" indent="0" algn="l" rtl="0">
              <a:spcBef>
                <a:spcPts val="0"/>
              </a:spcBef>
              <a:spcAft>
                <a:spcPts val="0"/>
              </a:spcAft>
              <a:buNone/>
            </a:pPr>
            <a:r>
              <a:rPr lang="en" dirty="0">
                <a:latin typeface="Oswald"/>
                <a:ea typeface="Oswald"/>
                <a:cs typeface="Oswald"/>
                <a:sym typeface="Oswald"/>
              </a:rPr>
              <a:t>Comments: ___________________________________________________________________________________________________________</a:t>
            </a:r>
            <a:endParaRPr dirty="0">
              <a:latin typeface="Oswald"/>
              <a:ea typeface="Oswald"/>
              <a:cs typeface="Oswald"/>
              <a:sym typeface="Oswald"/>
            </a:endParaRPr>
          </a:p>
          <a:p>
            <a:pPr marL="0" lvl="0" indent="0" algn="l" rtl="0">
              <a:spcBef>
                <a:spcPts val="0"/>
              </a:spcBef>
              <a:spcAft>
                <a:spcPts val="0"/>
              </a:spcAft>
              <a:buNone/>
            </a:pPr>
            <a:endParaRPr dirty="0">
              <a:latin typeface="Oswald"/>
              <a:ea typeface="Oswald"/>
              <a:cs typeface="Oswald"/>
              <a:sym typeface="Oswald"/>
            </a:endParaRPr>
          </a:p>
          <a:p>
            <a:pPr marL="0" lvl="0" indent="0" algn="l" rtl="0">
              <a:spcBef>
                <a:spcPts val="0"/>
              </a:spcBef>
              <a:spcAft>
                <a:spcPts val="0"/>
              </a:spcAft>
              <a:buNone/>
            </a:pPr>
            <a:r>
              <a:rPr lang="en" dirty="0">
                <a:latin typeface="Oswald"/>
                <a:ea typeface="Oswald"/>
                <a:cs typeface="Oswald"/>
                <a:sym typeface="Oswald"/>
              </a:rPr>
              <a:t>___________________________________________________________________________________________________________</a:t>
            </a:r>
            <a:endParaRPr dirty="0">
              <a:latin typeface="Oswald"/>
              <a:ea typeface="Oswald"/>
              <a:cs typeface="Oswald"/>
              <a:sym typeface="Oswald"/>
            </a:endParaRPr>
          </a:p>
        </p:txBody>
      </p:sp>
      <p:sp>
        <p:nvSpPr>
          <p:cNvPr id="89" name="Google Shape;89;p16"/>
          <p:cNvSpPr txBox="1"/>
          <p:nvPr/>
        </p:nvSpPr>
        <p:spPr>
          <a:xfrm>
            <a:off x="199950" y="2811300"/>
            <a:ext cx="7372500" cy="3573300"/>
          </a:xfrm>
          <a:prstGeom prst="rect">
            <a:avLst/>
          </a:prstGeom>
          <a:noFill/>
          <a:ln w="28575" cap="flat" cmpd="sng">
            <a:solidFill>
              <a:srgbClr val="000000"/>
            </a:solidFill>
            <a:prstDash val="dash"/>
            <a:round/>
            <a:headEnd type="none" w="sm" len="sm"/>
            <a:tailEnd type="none" w="sm" len="sm"/>
          </a:ln>
        </p:spPr>
        <p:txBody>
          <a:bodyPr spcFirstLastPara="1" wrap="square" lIns="91425" tIns="91425" rIns="91425" bIns="91425" anchor="t" anchorCtr="0">
            <a:noAutofit/>
          </a:bodyPr>
          <a:lstStyle/>
          <a:p>
            <a:pPr marL="0" lvl="0" indent="0" algn="ctr" rtl="0">
              <a:spcBef>
                <a:spcPts val="0"/>
              </a:spcBef>
              <a:spcAft>
                <a:spcPts val="0"/>
              </a:spcAft>
              <a:buNone/>
            </a:pPr>
            <a:r>
              <a:rPr lang="en" sz="2400" dirty="0">
                <a:latin typeface="Oswald"/>
                <a:ea typeface="Oswald"/>
                <a:cs typeface="Oswald"/>
                <a:sym typeface="Oswald"/>
              </a:rPr>
              <a:t>Family Engagement Committee</a:t>
            </a:r>
            <a:endParaRPr sz="2400" dirty="0">
              <a:latin typeface="Oswald"/>
              <a:ea typeface="Oswald"/>
              <a:cs typeface="Oswald"/>
              <a:sym typeface="Oswald"/>
            </a:endParaRPr>
          </a:p>
          <a:p>
            <a:pPr marL="457200" lvl="0" indent="-317500" algn="l" rtl="0">
              <a:spcBef>
                <a:spcPts val="0"/>
              </a:spcBef>
              <a:spcAft>
                <a:spcPts val="0"/>
              </a:spcAft>
              <a:buSzPts val="1400"/>
              <a:buFont typeface="Oswald"/>
              <a:buChar char="❏"/>
            </a:pPr>
            <a:r>
              <a:rPr lang="en" dirty="0">
                <a:latin typeface="Oswald"/>
                <a:ea typeface="Oswald"/>
                <a:cs typeface="Oswald"/>
                <a:sym typeface="Oswald"/>
              </a:rPr>
              <a:t>Yes, I am interested and wish to join the Family Engagement Committee.</a:t>
            </a:r>
            <a:endParaRPr dirty="0">
              <a:latin typeface="Oswald"/>
              <a:ea typeface="Oswald"/>
              <a:cs typeface="Oswald"/>
              <a:sym typeface="Oswald"/>
            </a:endParaRPr>
          </a:p>
          <a:p>
            <a:pPr marL="457200" lvl="0" indent="-317500" algn="l" rtl="0">
              <a:spcBef>
                <a:spcPts val="0"/>
              </a:spcBef>
              <a:spcAft>
                <a:spcPts val="0"/>
              </a:spcAft>
              <a:buSzPts val="1400"/>
              <a:buFont typeface="Oswald"/>
              <a:buChar char="❏"/>
            </a:pPr>
            <a:r>
              <a:rPr lang="en" dirty="0">
                <a:latin typeface="Oswald"/>
                <a:ea typeface="Oswald"/>
                <a:cs typeface="Oswald"/>
                <a:sym typeface="Oswald"/>
              </a:rPr>
              <a:t>Please contact me so I can learn more about joining the Family Engagement Committee.</a:t>
            </a:r>
            <a:endParaRPr dirty="0">
              <a:latin typeface="Oswald"/>
              <a:ea typeface="Oswald"/>
              <a:cs typeface="Oswald"/>
              <a:sym typeface="Oswald"/>
            </a:endParaRPr>
          </a:p>
          <a:p>
            <a:pPr marL="457200" lvl="0" indent="-317500" algn="l" rtl="0">
              <a:spcBef>
                <a:spcPts val="0"/>
              </a:spcBef>
              <a:spcAft>
                <a:spcPts val="0"/>
              </a:spcAft>
              <a:buSzPts val="1400"/>
              <a:buFont typeface="Oswald"/>
              <a:buChar char="❏"/>
            </a:pPr>
            <a:r>
              <a:rPr lang="en" dirty="0">
                <a:latin typeface="Oswald"/>
                <a:ea typeface="Oswald"/>
                <a:cs typeface="Oswald"/>
                <a:sym typeface="Oswald"/>
              </a:rPr>
              <a:t>Please send me notifications about future meetings and updates.</a:t>
            </a:r>
            <a:endParaRPr dirty="0">
              <a:latin typeface="Oswald"/>
              <a:ea typeface="Oswald"/>
              <a:cs typeface="Oswald"/>
              <a:sym typeface="Oswald"/>
            </a:endParaRPr>
          </a:p>
          <a:p>
            <a:pPr marL="0" lvl="0" indent="0" algn="l" rtl="0">
              <a:spcBef>
                <a:spcPts val="0"/>
              </a:spcBef>
              <a:spcAft>
                <a:spcPts val="0"/>
              </a:spcAft>
              <a:buNone/>
            </a:pPr>
            <a:endParaRPr dirty="0">
              <a:latin typeface="Oswald"/>
              <a:ea typeface="Oswald"/>
              <a:cs typeface="Oswald"/>
              <a:sym typeface="Oswald"/>
            </a:endParaRPr>
          </a:p>
          <a:p>
            <a:pPr marL="0" lvl="0" indent="0" algn="l" rtl="0">
              <a:spcBef>
                <a:spcPts val="0"/>
              </a:spcBef>
              <a:spcAft>
                <a:spcPts val="0"/>
              </a:spcAft>
              <a:buNone/>
            </a:pPr>
            <a:r>
              <a:rPr lang="en" b="1" dirty="0">
                <a:latin typeface="Oswald"/>
                <a:ea typeface="Oswald"/>
                <a:cs typeface="Oswald"/>
                <a:sym typeface="Oswald"/>
              </a:rPr>
              <a:t>Name: ___________________________________________________________________________________________</a:t>
            </a:r>
            <a:endParaRPr b="1" dirty="0">
              <a:latin typeface="Oswald"/>
              <a:ea typeface="Oswald"/>
              <a:cs typeface="Oswald"/>
              <a:sym typeface="Oswald"/>
            </a:endParaRPr>
          </a:p>
          <a:p>
            <a:pPr marL="0" lvl="0" indent="0" algn="l" rtl="0">
              <a:spcBef>
                <a:spcPts val="0"/>
              </a:spcBef>
              <a:spcAft>
                <a:spcPts val="0"/>
              </a:spcAft>
              <a:buNone/>
            </a:pPr>
            <a:endParaRPr b="1" dirty="0">
              <a:latin typeface="Oswald"/>
              <a:ea typeface="Oswald"/>
              <a:cs typeface="Oswald"/>
              <a:sym typeface="Oswald"/>
            </a:endParaRPr>
          </a:p>
          <a:p>
            <a:pPr marL="0" lvl="0" indent="0" algn="l" rtl="0">
              <a:spcBef>
                <a:spcPts val="0"/>
              </a:spcBef>
              <a:spcAft>
                <a:spcPts val="0"/>
              </a:spcAft>
              <a:buNone/>
            </a:pPr>
            <a:r>
              <a:rPr lang="en" b="1" dirty="0">
                <a:latin typeface="Oswald"/>
                <a:ea typeface="Oswald"/>
                <a:cs typeface="Oswald"/>
                <a:sym typeface="Oswald"/>
              </a:rPr>
              <a:t>Child’s Name and Grade Level: ____________________________________________________________________</a:t>
            </a:r>
            <a:endParaRPr b="1" dirty="0">
              <a:latin typeface="Oswald"/>
              <a:ea typeface="Oswald"/>
              <a:cs typeface="Oswald"/>
              <a:sym typeface="Oswald"/>
            </a:endParaRPr>
          </a:p>
          <a:p>
            <a:pPr marL="0" lvl="0" indent="0" algn="l" rtl="0">
              <a:spcBef>
                <a:spcPts val="0"/>
              </a:spcBef>
              <a:spcAft>
                <a:spcPts val="0"/>
              </a:spcAft>
              <a:buNone/>
            </a:pPr>
            <a:endParaRPr b="1" dirty="0">
              <a:latin typeface="Oswald"/>
              <a:ea typeface="Oswald"/>
              <a:cs typeface="Oswald"/>
              <a:sym typeface="Oswald"/>
            </a:endParaRPr>
          </a:p>
          <a:p>
            <a:pPr marL="0" lvl="0" indent="0" algn="l" rtl="0">
              <a:spcBef>
                <a:spcPts val="0"/>
              </a:spcBef>
              <a:spcAft>
                <a:spcPts val="0"/>
              </a:spcAft>
              <a:buNone/>
            </a:pPr>
            <a:r>
              <a:rPr lang="en" b="1" dirty="0">
                <a:latin typeface="Oswald"/>
                <a:ea typeface="Oswald"/>
                <a:cs typeface="Oswald"/>
                <a:sym typeface="Oswald"/>
              </a:rPr>
              <a:t>Address: ________________________________________________________________________________________</a:t>
            </a:r>
            <a:endParaRPr b="1" dirty="0">
              <a:latin typeface="Oswald"/>
              <a:ea typeface="Oswald"/>
              <a:cs typeface="Oswald"/>
              <a:sym typeface="Oswald"/>
            </a:endParaRPr>
          </a:p>
          <a:p>
            <a:pPr marL="0" lvl="0" indent="0" algn="l" rtl="0">
              <a:spcBef>
                <a:spcPts val="0"/>
              </a:spcBef>
              <a:spcAft>
                <a:spcPts val="0"/>
              </a:spcAft>
              <a:buNone/>
            </a:pPr>
            <a:endParaRPr b="1" dirty="0">
              <a:latin typeface="Oswald"/>
              <a:ea typeface="Oswald"/>
              <a:cs typeface="Oswald"/>
              <a:sym typeface="Oswald"/>
            </a:endParaRPr>
          </a:p>
          <a:p>
            <a:pPr marL="0" lvl="0" indent="0" algn="l" rtl="0">
              <a:spcBef>
                <a:spcPts val="0"/>
              </a:spcBef>
              <a:spcAft>
                <a:spcPts val="0"/>
              </a:spcAft>
              <a:buNone/>
            </a:pPr>
            <a:r>
              <a:rPr lang="en" b="1" dirty="0">
                <a:latin typeface="Oswald"/>
                <a:ea typeface="Oswald"/>
                <a:cs typeface="Oswald"/>
                <a:sym typeface="Oswald"/>
              </a:rPr>
              <a:t>Phone Number: __________________________________________________________________________________</a:t>
            </a:r>
            <a:endParaRPr b="1" dirty="0">
              <a:latin typeface="Oswald"/>
              <a:ea typeface="Oswald"/>
              <a:cs typeface="Oswald"/>
              <a:sym typeface="Oswald"/>
            </a:endParaRPr>
          </a:p>
          <a:p>
            <a:pPr marL="0" lvl="0" indent="0" algn="l" rtl="0">
              <a:spcBef>
                <a:spcPts val="0"/>
              </a:spcBef>
              <a:spcAft>
                <a:spcPts val="0"/>
              </a:spcAft>
              <a:buNone/>
            </a:pPr>
            <a:endParaRPr b="1" dirty="0">
              <a:latin typeface="Oswald"/>
              <a:ea typeface="Oswald"/>
              <a:cs typeface="Oswald"/>
              <a:sym typeface="Oswald"/>
            </a:endParaRPr>
          </a:p>
          <a:p>
            <a:pPr marL="0" lvl="0" indent="0" algn="l" rtl="0">
              <a:spcBef>
                <a:spcPts val="0"/>
              </a:spcBef>
              <a:spcAft>
                <a:spcPts val="0"/>
              </a:spcAft>
              <a:buNone/>
            </a:pPr>
            <a:r>
              <a:rPr lang="en" b="1" dirty="0">
                <a:latin typeface="Oswald"/>
                <a:ea typeface="Oswald"/>
                <a:cs typeface="Oswald"/>
                <a:sym typeface="Oswald"/>
              </a:rPr>
              <a:t>Email Address: __________________________________________________________________________________</a:t>
            </a:r>
            <a:endParaRPr b="1" dirty="0">
              <a:latin typeface="Oswald"/>
              <a:ea typeface="Oswald"/>
              <a:cs typeface="Oswald"/>
              <a:sym typeface="Oswald"/>
            </a:endParaRPr>
          </a:p>
          <a:p>
            <a:pPr marL="0" lvl="0" indent="0" algn="l" rtl="0">
              <a:spcBef>
                <a:spcPts val="0"/>
              </a:spcBef>
              <a:spcAft>
                <a:spcPts val="0"/>
              </a:spcAft>
              <a:buNone/>
            </a:pPr>
            <a:endParaRPr sz="1800" b="1" dirty="0">
              <a:latin typeface="Oswald"/>
              <a:ea typeface="Oswald"/>
              <a:cs typeface="Oswald"/>
              <a:sym typeface="Oswald"/>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93"/>
        <p:cNvGrpSpPr/>
        <p:nvPr/>
      </p:nvGrpSpPr>
      <p:grpSpPr>
        <a:xfrm>
          <a:off x="0" y="0"/>
          <a:ext cx="0" cy="0"/>
          <a:chOff x="0" y="0"/>
          <a:chExt cx="0" cy="0"/>
        </a:xfrm>
      </p:grpSpPr>
      <p:pic>
        <p:nvPicPr>
          <p:cNvPr id="94" name="Google Shape;94;p17"/>
          <p:cNvPicPr preferRelativeResize="0"/>
          <p:nvPr/>
        </p:nvPicPr>
        <p:blipFill rotWithShape="1">
          <a:blip r:embed="rId3">
            <a:alphaModFix/>
          </a:blip>
          <a:srcRect l="3306" b="1999"/>
          <a:stretch/>
        </p:blipFill>
        <p:spPr>
          <a:xfrm>
            <a:off x="-12" y="-56775"/>
            <a:ext cx="7946823" cy="10171927"/>
          </a:xfrm>
          <a:prstGeom prst="rect">
            <a:avLst/>
          </a:prstGeom>
          <a:noFill/>
          <a:ln>
            <a:noFill/>
          </a:ln>
        </p:spPr>
      </p:pic>
      <p:sp>
        <p:nvSpPr>
          <p:cNvPr id="95" name="Google Shape;95;p17"/>
          <p:cNvSpPr txBox="1"/>
          <p:nvPr/>
        </p:nvSpPr>
        <p:spPr>
          <a:xfrm>
            <a:off x="2819250" y="1268325"/>
            <a:ext cx="4152900" cy="7124700"/>
          </a:xfrm>
          <a:prstGeom prst="rect">
            <a:avLst/>
          </a:prstGeom>
          <a:noFill/>
          <a:ln w="28575" cap="flat" cmpd="sng">
            <a:solidFill>
              <a:srgbClr val="000000"/>
            </a:solidFill>
            <a:prstDash val="dashDot"/>
            <a:round/>
            <a:headEnd type="none" w="sm" len="sm"/>
            <a:tailEnd type="none" w="sm" len="sm"/>
          </a:ln>
        </p:spPr>
        <p:txBody>
          <a:bodyPr spcFirstLastPara="1" wrap="square" lIns="91425" tIns="91425" rIns="91425" bIns="91425" anchor="t" anchorCtr="0">
            <a:noAutofit/>
          </a:bodyPr>
          <a:lstStyle/>
          <a:p>
            <a:pPr marL="0" lvl="0" indent="0" algn="l" rtl="0">
              <a:spcBef>
                <a:spcPts val="0"/>
              </a:spcBef>
              <a:spcAft>
                <a:spcPts val="0"/>
              </a:spcAft>
              <a:buNone/>
            </a:pPr>
            <a:r>
              <a:rPr lang="en" sz="1200" dirty="0">
                <a:latin typeface="Georgia"/>
                <a:ea typeface="Georgia"/>
                <a:cs typeface="Georgia"/>
                <a:sym typeface="Georgia"/>
              </a:rPr>
              <a:t>Sycamore Elementary will take the following measures to empower and support parents and family members as an important foundation of our school in order to strengthen the school and reach our goals.</a:t>
            </a:r>
            <a:endParaRPr sz="1200" dirty="0">
              <a:latin typeface="Georgia"/>
              <a:ea typeface="Georgia"/>
              <a:cs typeface="Georgia"/>
              <a:sym typeface="Georgia"/>
            </a:endParaRPr>
          </a:p>
          <a:p>
            <a:pPr marL="0" lvl="0" indent="0" algn="l" rtl="0">
              <a:spcBef>
                <a:spcPts val="0"/>
              </a:spcBef>
              <a:spcAft>
                <a:spcPts val="0"/>
              </a:spcAft>
              <a:buNone/>
            </a:pPr>
            <a:endParaRPr sz="1200" dirty="0">
              <a:latin typeface="Georgia"/>
              <a:ea typeface="Georgia"/>
              <a:cs typeface="Georgia"/>
              <a:sym typeface="Georgia"/>
            </a:endParaRPr>
          </a:p>
          <a:p>
            <a:pPr marL="0" lvl="0" indent="0" algn="l" rtl="0">
              <a:spcBef>
                <a:spcPts val="0"/>
              </a:spcBef>
              <a:spcAft>
                <a:spcPts val="0"/>
              </a:spcAft>
              <a:buNone/>
            </a:pPr>
            <a:r>
              <a:rPr lang="en" sz="1200" dirty="0">
                <a:latin typeface="Georgia"/>
                <a:ea typeface="Georgia"/>
                <a:cs typeface="Georgia"/>
                <a:sym typeface="Georgia"/>
              </a:rPr>
              <a:t>We will:</a:t>
            </a:r>
            <a:endParaRPr sz="1200" dirty="0">
              <a:latin typeface="Georgia"/>
              <a:ea typeface="Georgia"/>
              <a:cs typeface="Georgia"/>
              <a:sym typeface="Georgia"/>
            </a:endParaRPr>
          </a:p>
          <a:p>
            <a:pPr marL="457200" lvl="0" indent="-304800" algn="l" rtl="0">
              <a:spcBef>
                <a:spcPts val="0"/>
              </a:spcBef>
              <a:spcAft>
                <a:spcPts val="0"/>
              </a:spcAft>
              <a:buSzPts val="1200"/>
              <a:buFont typeface="Georgia"/>
              <a:buChar char="❖"/>
            </a:pPr>
            <a:r>
              <a:rPr lang="en" sz="1200" dirty="0">
                <a:latin typeface="Georgia"/>
                <a:ea typeface="Georgia"/>
                <a:cs typeface="Georgia"/>
                <a:sym typeface="Georgia"/>
              </a:rPr>
              <a:t>Ensure that all information related to school and family programs, meetings, and other activities is published in both English and Spanish, posted on the school website, and included in the grade-level newsletters for all families.</a:t>
            </a:r>
            <a:endParaRPr sz="1200" dirty="0">
              <a:latin typeface="Georgia"/>
              <a:ea typeface="Georgia"/>
              <a:cs typeface="Georgia"/>
              <a:sym typeface="Georgia"/>
            </a:endParaRPr>
          </a:p>
          <a:p>
            <a:pPr marL="0" lvl="0" indent="0" algn="l" rtl="0">
              <a:spcBef>
                <a:spcPts val="0"/>
              </a:spcBef>
              <a:spcAft>
                <a:spcPts val="0"/>
              </a:spcAft>
              <a:buNone/>
            </a:pPr>
            <a:endParaRPr sz="1200" dirty="0">
              <a:latin typeface="Georgia"/>
              <a:ea typeface="Georgia"/>
              <a:cs typeface="Georgia"/>
              <a:sym typeface="Georgia"/>
            </a:endParaRPr>
          </a:p>
          <a:p>
            <a:pPr marL="457200" lvl="0" indent="-304800" algn="l" rtl="0">
              <a:spcBef>
                <a:spcPts val="0"/>
              </a:spcBef>
              <a:spcAft>
                <a:spcPts val="0"/>
              </a:spcAft>
              <a:buSzPts val="1200"/>
              <a:buFont typeface="Georgia"/>
              <a:buChar char="❖"/>
            </a:pPr>
            <a:r>
              <a:rPr lang="en" sz="1200" dirty="0">
                <a:latin typeface="Georgia"/>
                <a:ea typeface="Georgia"/>
                <a:cs typeface="Georgia"/>
                <a:sym typeface="Georgia"/>
              </a:rPr>
              <a:t>Partner with early childhood programs, middle and high schools, college and career ready resources or organizations, parent resource centers, or other programs to help prepare parents and their children for successful school transitioning.</a:t>
            </a:r>
            <a:endParaRPr sz="1200" dirty="0">
              <a:latin typeface="Georgia"/>
              <a:ea typeface="Georgia"/>
              <a:cs typeface="Georgia"/>
              <a:sym typeface="Georgia"/>
            </a:endParaRPr>
          </a:p>
          <a:p>
            <a:pPr marL="0" lvl="0" indent="0" algn="l" rtl="0">
              <a:spcBef>
                <a:spcPts val="0"/>
              </a:spcBef>
              <a:spcAft>
                <a:spcPts val="0"/>
              </a:spcAft>
              <a:buNone/>
            </a:pPr>
            <a:endParaRPr sz="1200" dirty="0">
              <a:latin typeface="Georgia"/>
              <a:ea typeface="Georgia"/>
              <a:cs typeface="Georgia"/>
              <a:sym typeface="Georgia"/>
            </a:endParaRPr>
          </a:p>
          <a:p>
            <a:pPr marL="457200" lvl="0" indent="-304800" algn="l" rtl="0">
              <a:spcBef>
                <a:spcPts val="0"/>
              </a:spcBef>
              <a:spcAft>
                <a:spcPts val="0"/>
              </a:spcAft>
              <a:buSzPts val="1200"/>
              <a:buFont typeface="Georgia"/>
              <a:buChar char="❖"/>
            </a:pPr>
            <a:r>
              <a:rPr lang="en" sz="1200" dirty="0">
                <a:latin typeface="Georgia"/>
                <a:ea typeface="Georgia"/>
                <a:cs typeface="Georgia"/>
                <a:sym typeface="Georgia"/>
              </a:rPr>
              <a:t>Share information in English and Spanish in the grade level newsletters for families to understand the school’s academic standards and assessments as well as ways families can monitor their child’s progress and work with educators.</a:t>
            </a:r>
            <a:endParaRPr sz="1200" dirty="0">
              <a:latin typeface="Georgia"/>
              <a:ea typeface="Georgia"/>
              <a:cs typeface="Georgia"/>
              <a:sym typeface="Georgia"/>
            </a:endParaRPr>
          </a:p>
          <a:p>
            <a:pPr marL="0" lvl="0" indent="0" algn="l" rtl="0">
              <a:spcBef>
                <a:spcPts val="0"/>
              </a:spcBef>
              <a:spcAft>
                <a:spcPts val="0"/>
              </a:spcAft>
              <a:buNone/>
            </a:pPr>
            <a:endParaRPr sz="1200" dirty="0">
              <a:latin typeface="Georgia"/>
              <a:ea typeface="Georgia"/>
              <a:cs typeface="Georgia"/>
              <a:sym typeface="Georgia"/>
            </a:endParaRPr>
          </a:p>
          <a:p>
            <a:pPr marL="457200" lvl="0" indent="-304800" algn="l" rtl="0">
              <a:spcBef>
                <a:spcPts val="0"/>
              </a:spcBef>
              <a:spcAft>
                <a:spcPts val="0"/>
              </a:spcAft>
              <a:buSzPts val="1200"/>
              <a:buFont typeface="Georgia"/>
              <a:buChar char="❖"/>
            </a:pPr>
            <a:r>
              <a:rPr lang="en" sz="1200" dirty="0">
                <a:latin typeface="Georgia"/>
                <a:ea typeface="Georgia"/>
                <a:cs typeface="Georgia"/>
                <a:sym typeface="Georgia"/>
              </a:rPr>
              <a:t>Communicate with all families and the community on a regular basis regarding school-wide events and activities through phone messages, our website, social media, and flyers.</a:t>
            </a:r>
            <a:endParaRPr sz="1200" dirty="0">
              <a:latin typeface="Georgia"/>
              <a:ea typeface="Georgia"/>
              <a:cs typeface="Georgia"/>
              <a:sym typeface="Georgia"/>
            </a:endParaRPr>
          </a:p>
          <a:p>
            <a:pPr marL="0" lvl="0" indent="0" algn="l" rtl="0">
              <a:spcBef>
                <a:spcPts val="0"/>
              </a:spcBef>
              <a:spcAft>
                <a:spcPts val="0"/>
              </a:spcAft>
              <a:buNone/>
            </a:pPr>
            <a:endParaRPr sz="1200" dirty="0">
              <a:latin typeface="Georgia"/>
              <a:ea typeface="Georgia"/>
              <a:cs typeface="Georgia"/>
              <a:sym typeface="Georgia"/>
            </a:endParaRPr>
          </a:p>
          <a:p>
            <a:pPr marL="457200" lvl="0" indent="-304800" algn="l" rtl="0">
              <a:spcBef>
                <a:spcPts val="0"/>
              </a:spcBef>
              <a:spcAft>
                <a:spcPts val="0"/>
              </a:spcAft>
              <a:buSzPts val="1200"/>
              <a:buFont typeface="Georgia"/>
              <a:buChar char="❖"/>
            </a:pPr>
            <a:r>
              <a:rPr lang="en" sz="1200" dirty="0">
                <a:latin typeface="Georgia"/>
                <a:ea typeface="Georgia"/>
                <a:cs typeface="Georgia"/>
                <a:sym typeface="Georgia"/>
              </a:rPr>
              <a:t>Provide necessary materials and handouts for parents at conferences, meetings, and activities to help parents work with their child to improve their child’s achievement.</a:t>
            </a:r>
            <a:endParaRPr sz="1200" dirty="0">
              <a:latin typeface="Georgia"/>
              <a:ea typeface="Georgia"/>
              <a:cs typeface="Georgia"/>
              <a:sym typeface="Georgia"/>
            </a:endParaRPr>
          </a:p>
          <a:p>
            <a:pPr marL="0" lvl="0" indent="0" algn="l" rtl="0">
              <a:spcBef>
                <a:spcPts val="0"/>
              </a:spcBef>
              <a:spcAft>
                <a:spcPts val="0"/>
              </a:spcAft>
              <a:buNone/>
            </a:pPr>
            <a:endParaRPr sz="1200" dirty="0">
              <a:latin typeface="Georgia"/>
              <a:ea typeface="Georgia"/>
              <a:cs typeface="Georgia"/>
              <a:sym typeface="Georgia"/>
            </a:endParaRPr>
          </a:p>
          <a:p>
            <a:pPr marL="457200" lvl="0" indent="-304800" algn="l" rtl="0">
              <a:spcBef>
                <a:spcPts val="0"/>
              </a:spcBef>
              <a:spcAft>
                <a:spcPts val="0"/>
              </a:spcAft>
              <a:buSzPts val="1200"/>
              <a:buFont typeface="Georgia"/>
              <a:buChar char="❖"/>
            </a:pPr>
            <a:r>
              <a:rPr lang="en" sz="1200" dirty="0">
                <a:latin typeface="Georgia"/>
                <a:ea typeface="Georgia"/>
                <a:cs typeface="Georgia"/>
                <a:sym typeface="Georgia"/>
              </a:rPr>
              <a:t>Collect feedback from parents and family members at all events and through the Family-Friendly survey. </a:t>
            </a:r>
            <a:endParaRPr sz="1200" dirty="0">
              <a:latin typeface="Georgia"/>
              <a:ea typeface="Georgia"/>
              <a:cs typeface="Georgia"/>
              <a:sym typeface="Georgia"/>
            </a:endParaRPr>
          </a:p>
        </p:txBody>
      </p:sp>
      <p:sp>
        <p:nvSpPr>
          <p:cNvPr id="97" name="Google Shape;97;p17"/>
          <p:cNvSpPr txBox="1"/>
          <p:nvPr/>
        </p:nvSpPr>
        <p:spPr>
          <a:xfrm>
            <a:off x="704850" y="3352800"/>
            <a:ext cx="2114400" cy="21144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b="1" dirty="0">
                <a:latin typeface="Georgia"/>
                <a:ea typeface="Georgia"/>
                <a:cs typeface="Georgia"/>
                <a:sym typeface="Georgia"/>
              </a:rPr>
              <a:t>Family Resources</a:t>
            </a:r>
            <a:endParaRPr b="1" dirty="0">
              <a:latin typeface="Georgia"/>
              <a:ea typeface="Georgia"/>
              <a:cs typeface="Georgia"/>
              <a:sym typeface="Georgia"/>
            </a:endParaRPr>
          </a:p>
          <a:p>
            <a:pPr marL="0" lvl="0" indent="0" algn="ctr" rtl="0">
              <a:spcBef>
                <a:spcPts val="0"/>
              </a:spcBef>
              <a:spcAft>
                <a:spcPts val="0"/>
              </a:spcAft>
              <a:buNone/>
            </a:pPr>
            <a:r>
              <a:rPr lang="en" sz="1100" dirty="0">
                <a:latin typeface="Georgia"/>
                <a:ea typeface="Georgia"/>
                <a:cs typeface="Georgia"/>
                <a:sym typeface="Georgia"/>
              </a:rPr>
              <a:t>The Family Resource Center in Room 102  is available Mon-Fri. from 7:45-8:00 and 2:45-3:15. Families can check out books, games, DVDs, flash cards, etc. to use at home with their students. Computers are also available to explore the </a:t>
            </a:r>
            <a:r>
              <a:rPr lang="en" sz="1100" dirty="0" err="1">
                <a:latin typeface="Georgia"/>
                <a:ea typeface="Georgia"/>
                <a:cs typeface="Georgia"/>
                <a:sym typeface="Georgia"/>
              </a:rPr>
              <a:t>Powerschool</a:t>
            </a:r>
            <a:r>
              <a:rPr lang="en" sz="1100" dirty="0">
                <a:latin typeface="Georgia"/>
                <a:ea typeface="Georgia"/>
                <a:cs typeface="Georgia"/>
                <a:sym typeface="Georgia"/>
              </a:rPr>
              <a:t> Parent Portal and educational resources.  </a:t>
            </a:r>
            <a:endParaRPr sz="1100" dirty="0">
              <a:latin typeface="Georgia"/>
              <a:ea typeface="Georgia"/>
              <a:cs typeface="Georgia"/>
              <a:sym typeface="Georgia"/>
            </a:endParaRPr>
          </a:p>
        </p:txBody>
      </p:sp>
      <p:sp>
        <p:nvSpPr>
          <p:cNvPr id="99" name="Google Shape;99;p17"/>
          <p:cNvSpPr txBox="1"/>
          <p:nvPr/>
        </p:nvSpPr>
        <p:spPr>
          <a:xfrm>
            <a:off x="704850" y="7159125"/>
            <a:ext cx="2114400" cy="7290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100" dirty="0">
                <a:latin typeface="Georgia"/>
                <a:ea typeface="Georgia"/>
                <a:cs typeface="Georgia"/>
                <a:sym typeface="Georgia"/>
              </a:rPr>
              <a:t>Sycamore Elementary is committed to helping parents and family members attend the family events listed in this policy.  Please call or email us if you need assistance with childcare or transportation in order to participate in any of our programs. </a:t>
            </a:r>
            <a:endParaRPr sz="1100" dirty="0">
              <a:latin typeface="Georgia"/>
              <a:ea typeface="Georgia"/>
              <a:cs typeface="Georgia"/>
              <a:sym typeface="Georgia"/>
            </a:endParaRPr>
          </a:p>
          <a:p>
            <a:pPr marL="0" lvl="0" indent="0" algn="ctr" rtl="0">
              <a:spcBef>
                <a:spcPts val="0"/>
              </a:spcBef>
              <a:spcAft>
                <a:spcPts val="0"/>
              </a:spcAft>
              <a:buNone/>
            </a:pPr>
            <a:r>
              <a:rPr lang="en" sz="1000" dirty="0">
                <a:latin typeface="Georgia"/>
                <a:ea typeface="Georgia"/>
                <a:cs typeface="Georgia"/>
                <a:sym typeface="Georgia"/>
              </a:rPr>
              <a:t>Jennifer Phillips, Family Liaison</a:t>
            </a:r>
            <a:endParaRPr sz="1000" dirty="0">
              <a:latin typeface="Georgia"/>
              <a:ea typeface="Georgia"/>
              <a:cs typeface="Georgia"/>
              <a:sym typeface="Georgia"/>
            </a:endParaRPr>
          </a:p>
          <a:p>
            <a:pPr marL="0" lvl="0" indent="0" algn="ctr" rtl="0">
              <a:spcBef>
                <a:spcPts val="0"/>
              </a:spcBef>
              <a:spcAft>
                <a:spcPts val="0"/>
              </a:spcAft>
              <a:buNone/>
            </a:pPr>
            <a:r>
              <a:rPr lang="en" sz="1000" dirty="0">
                <a:solidFill>
                  <a:schemeClr val="dk1"/>
                </a:solidFill>
                <a:latin typeface="Georgia"/>
                <a:ea typeface="Georgia"/>
                <a:cs typeface="Georgia"/>
                <a:sym typeface="Georgia"/>
              </a:rPr>
              <a:t>(931) 526-9322</a:t>
            </a:r>
            <a:endParaRPr sz="1000" dirty="0">
              <a:solidFill>
                <a:schemeClr val="dk1"/>
              </a:solidFill>
              <a:latin typeface="Georgia"/>
              <a:ea typeface="Georgia"/>
              <a:cs typeface="Georgia"/>
              <a:sym typeface="Georgia"/>
            </a:endParaRPr>
          </a:p>
          <a:p>
            <a:pPr marL="0" lvl="0" indent="0" algn="ctr" rtl="0">
              <a:spcBef>
                <a:spcPts val="0"/>
              </a:spcBef>
              <a:spcAft>
                <a:spcPts val="0"/>
              </a:spcAft>
              <a:buClr>
                <a:schemeClr val="dk1"/>
              </a:buClr>
              <a:buSzPts val="1100"/>
              <a:buFont typeface="Arial"/>
              <a:buNone/>
            </a:pPr>
            <a:r>
              <a:rPr lang="en" sz="1000" dirty="0">
                <a:solidFill>
                  <a:schemeClr val="dk1"/>
                </a:solidFill>
                <a:latin typeface="Georgia"/>
                <a:ea typeface="Georgia"/>
                <a:cs typeface="Georgia"/>
                <a:sym typeface="Georgia"/>
              </a:rPr>
              <a:t>phillipsj6@pcsstn.com</a:t>
            </a:r>
            <a:endParaRPr sz="1000" dirty="0">
              <a:solidFill>
                <a:schemeClr val="dk1"/>
              </a:solidFill>
              <a:latin typeface="Georgia"/>
              <a:ea typeface="Georgia"/>
              <a:cs typeface="Georgia"/>
              <a:sym typeface="Georgia"/>
            </a:endParaRPr>
          </a:p>
          <a:p>
            <a:pPr marL="0" lvl="0" indent="0" algn="ctr" rtl="0">
              <a:spcBef>
                <a:spcPts val="0"/>
              </a:spcBef>
              <a:spcAft>
                <a:spcPts val="0"/>
              </a:spcAft>
              <a:buNone/>
            </a:pPr>
            <a:endParaRPr sz="1100" dirty="0">
              <a:latin typeface="Georgia"/>
              <a:ea typeface="Georgia"/>
              <a:cs typeface="Georgia"/>
              <a:sym typeface="Georgia"/>
            </a:endParaRPr>
          </a:p>
          <a:p>
            <a:pPr marL="0" lvl="0" indent="0" algn="ctr" rtl="0">
              <a:spcBef>
                <a:spcPts val="0"/>
              </a:spcBef>
              <a:spcAft>
                <a:spcPts val="0"/>
              </a:spcAft>
              <a:buNone/>
            </a:pPr>
            <a:endParaRPr sz="1100" dirty="0">
              <a:latin typeface="Georgia"/>
              <a:ea typeface="Georgia"/>
              <a:cs typeface="Georgia"/>
              <a:sym typeface="Georgia"/>
            </a:endParaRPr>
          </a:p>
        </p:txBody>
      </p:sp>
      <p:pic>
        <p:nvPicPr>
          <p:cNvPr id="3" name="Picture 2">
            <a:extLst>
              <a:ext uri="{FF2B5EF4-FFF2-40B4-BE49-F238E27FC236}">
                <a16:creationId xmlns:a16="http://schemas.microsoft.com/office/drawing/2014/main" id="{8E8225D3-522E-CB42-8421-D8C8A78A3DA4}"/>
              </a:ext>
            </a:extLst>
          </p:cNvPr>
          <p:cNvPicPr>
            <a:picLocks noChangeAspect="1"/>
          </p:cNvPicPr>
          <p:nvPr/>
        </p:nvPicPr>
        <p:blipFill>
          <a:blip r:embed="rId4"/>
          <a:stretch>
            <a:fillRect/>
          </a:stretch>
        </p:blipFill>
        <p:spPr>
          <a:xfrm>
            <a:off x="808104" y="1454352"/>
            <a:ext cx="1835344" cy="1538230"/>
          </a:xfrm>
          <a:prstGeom prst="rect">
            <a:avLst/>
          </a:prstGeom>
        </p:spPr>
      </p:pic>
      <p:pic>
        <p:nvPicPr>
          <p:cNvPr id="5" name="Picture 4">
            <a:extLst>
              <a:ext uri="{FF2B5EF4-FFF2-40B4-BE49-F238E27FC236}">
                <a16:creationId xmlns:a16="http://schemas.microsoft.com/office/drawing/2014/main" id="{02A91F2E-C9DE-7144-BDFA-9C067EF9239C}"/>
              </a:ext>
            </a:extLst>
          </p:cNvPr>
          <p:cNvPicPr>
            <a:picLocks noChangeAspect="1"/>
          </p:cNvPicPr>
          <p:nvPr/>
        </p:nvPicPr>
        <p:blipFill>
          <a:blip r:embed="rId5"/>
          <a:stretch>
            <a:fillRect/>
          </a:stretch>
        </p:blipFill>
        <p:spPr>
          <a:xfrm>
            <a:off x="1145480" y="5592700"/>
            <a:ext cx="1233141" cy="1566426"/>
          </a:xfrm>
          <a:prstGeom prst="rect">
            <a:avLst/>
          </a:prstGeom>
        </p:spPr>
      </p:pic>
    </p:spTree>
  </p:cSld>
  <p:clrMapOvr>
    <a:masterClrMapping/>
  </p:clrMapOvr>
</p:sld>
</file>

<file path=ppt/theme/theme1.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474</TotalTime>
  <Words>1685</Words>
  <Application>Microsoft Macintosh PowerPoint</Application>
  <PresentationFormat>Custom</PresentationFormat>
  <Paragraphs>123</Paragraphs>
  <Slides>5</Slides>
  <Notes>5</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5</vt:i4>
      </vt:variant>
    </vt:vector>
  </HeadingPairs>
  <TitlesOfParts>
    <vt:vector size="13" baseType="lpstr">
      <vt:lpstr>Oswald</vt:lpstr>
      <vt:lpstr>Arial</vt:lpstr>
      <vt:lpstr>Bree Serif</vt:lpstr>
      <vt:lpstr>Merriweather</vt:lpstr>
      <vt:lpstr>Alegreya</vt:lpstr>
      <vt:lpstr>Georgia</vt:lpstr>
      <vt:lpstr>Amatic SC</vt:lpstr>
      <vt:lpstr>Simple Light</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cp:lastModifiedBy>Microsoft Office User</cp:lastModifiedBy>
  <cp:revision>33</cp:revision>
  <cp:lastPrinted>2019-08-12T17:48:26Z</cp:lastPrinted>
  <dcterms:modified xsi:type="dcterms:W3CDTF">2022-12-14T18:49:54Z</dcterms:modified>
</cp:coreProperties>
</file>