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107">
          <p15:clr>
            <a:srgbClr val="747775"/>
          </p15:clr>
        </p15:guide>
        <p15:guide id="2" pos="422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07"/>
        <p:guide pos="4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7298e7681_1_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7298e7681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95163" y="165300"/>
            <a:ext cx="3021600" cy="74418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Elemental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Escuela-Padre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Compacto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2023-2024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Enfoque de primer grado</a:t>
            </a:r>
            <a:endParaRPr b="1" sz="19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Para el éxito estudiantil</a:t>
            </a:r>
            <a:endParaRPr b="1" sz="19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Heather Tinch, 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Diana Cook, Subdirectora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www.burkspanthers.com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931-839-7641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5625" y="145625"/>
            <a:ext cx="3021600" cy="31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Construyendo Asociaciones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Primera reunión de participación familiar 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11 de septiembre de 2023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Noche de juegos familiar: 2 de noviembre de 2023 a las 5:00 p. m.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Segunda Reunión de Participación Familiar -Dic. 13, 2022 a las 7:45 am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5 de febrero de 2024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Libros y cobijas - 7 de marzo de 2024 a las 5:00 pm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Tercera reunión de participación familiar - 8 de abril de 2023 a las 7:45 am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45625" y="3312825"/>
            <a:ext cx="3021600" cy="429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Comunicación sobre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Aprendizaje estudiantil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Escuela Primaria Burks está comprometida a mantener una comunicación bidireccional frecuente con las familias sobre el aprendizaje de los estudiantes. Algunas de las formas en las que puede esperar que nos comuniquemos con usted son: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Carpetas Semanales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Correos electrónicos y mensajes de texto escolares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Aplicaciones, como Class Dojo y Remind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Calificaciones actuales en Power School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Actualizaciones en el sitio web de la escuela y en la página de Facebook de la escuela.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Conferencias de padres y profesores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Comuníquese con el maestro de su hijo por teléfono al 931-839-7641. Las direcciones de correo electrónico de los maestros figuran en el sitio web de la escuela en www.burkspanthers.com.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520400" y="4239800"/>
            <a:ext cx="3021600" cy="3367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Desarrollado conjuntamente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familias, los estudiantes y el personal de la Escuela Primaria Burks desarrollaron este Pacto entre Escuela y Padres. Los maestros sugirieron estrategias de aprendizaje en el hogar, las familias agregaron ideas y los estudiantes nos dijeron qué les ayudaría a aprender. Cada año se llevan a cabo reuniones y eventos para revisar el pacto y realizar cambios según las necesidades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pueden contribuir con comentarios y sugerencias en cualquier momento.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Si desea ser voluntario y/o participar en la escuela, comuníquese con Maria Wells en mwells@pcsstn.com 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llame a la escuela al 931-839-7641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20400" y="145625"/>
            <a:ext cx="3021600" cy="4094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¿Qué es un pacto entre escuela y padres?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Un pacto entre escuela y padres es un acuerdo que las familias, los estudiantes y los maestros desarrollan juntos. Explica cómo las familias y los maestros trabajarán juntos para garantizar que todos los estudiantes alcancen los estándares de su nivel de grado. Compactos efectivos: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Vincular las metas al Plan de Mejoramiento Escolar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Centrarse en las habilidades de aprendizaje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Describir cómo los maestros ayudarán a los estudiantes a desarrollar habilidades mediante una instrucción de alta calidad.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Comparta estrategias que las familias pueden usar en casa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Explicar cómo los maestros y las familias trabajan juntos.</a:t>
            </a:r>
            <a:endParaRPr b="1"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7425" y="790100"/>
            <a:ext cx="3246600" cy="6800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del distrito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Junta de Educación establece metas para el distrito. Las metas del distrito para 2023-2024 son: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 significa todo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Estableciendo una comunidad de aprendizaje auténtica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 primaria Burks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2023-2024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administradores y maestros de Burks han estudiado los datos de rendimiento estudiantil y han alineado nuestras metas escolares con las del distrito.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todos: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 tiene altas expectativas para que todos los estudiantes utilicen tareas atractivas y apropiadas para su grado en todas las materias que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reflejan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el éxito y el crecimiento.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Aumentar el número de estudiantes que participan en oportunidades de exploración universitaria y profesional.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3.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Todos significa todos: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apoya a todos los estudiantes a través de aspectos socioemocionales, conductuales, de salud física, familiares, de participación comunitaria, de comunicación, de seguridad y de clima.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4.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Establecer una comunidad de aprendizaje auténtica: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se compromete a brindar a los profesores y al personal oportunidades para colaborar, crecer y lograr logros.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27425" y="225275"/>
            <a:ext cx="3246600" cy="56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Nuestras metas para el rendimiento estudiantil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562775" y="673475"/>
            <a:ext cx="3151500" cy="391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 el aula de primer grado</a:t>
            </a:r>
            <a:endParaRPr b="1"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El salón de clases de primer grado trabajará con los estudiantes y las familias para brindarles las habilidades necesarias para completar con éxito el primer grado y pasar al siguiente grado. Algunas de nuestras habilidades clave son: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Ser capaz de leer, comprender y volver a contar un texto de nivel de grado.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Ser capaz de escribir una oración completa utilizando puntuación y verborrea apropiadas.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Ser capaz de sumar y restar hasta 20 y aplicar la operación correcta a problemas escritos.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Ser capaz de contar, escribir y reconocer números hasta el 120.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714225" y="673475"/>
            <a:ext cx="3151500" cy="3913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 casa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de la Escuela Burks se unieron al personal para desarrollar ideas sobre cómo las familias pueden apoyar el éxito de los estudiantes en lectura y matemáticas. Las familias pueden tener otras ideas para agregar a esta lista.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Tenga materiales, útiles y libros en casa para ayudar con la comprensión.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Asista a eventos familiares de matemáticas para ayudar con la suma y la resta.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Lea nuestros boletines para obtener información.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Busque en la página web de Burks los enlaces a sitios web aptos para familias para desarrollar vocabulario y habilidades matemáticas.</a:t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562725" y="4587000"/>
            <a:ext cx="6303000" cy="3003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Estudiantes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de la Escuela Burks se unieron al personal y a las familias para desarrollar ideas sobre cómo pueden tener éxito en la escuela en matemáticas y lectura. Los estudiantes pensaron en las siguientes ideas para establecer conexiones entre el aprendizaje en el hogar y la escuela. </a:t>
            </a:r>
            <a:r>
              <a:rPr lang="en" sz="13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quieren::</a:t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Intentar estar mejor organizados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Utilizar diferentes estrategias para resolver problemas.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miembros de la familia les ayuden a estudiar y completar la tarea.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padres ayuden a crear un plan de acción para mejorar.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Ser recordados de leer todas las noches durante 20 minutos.</a:t>
            </a:r>
            <a:endParaRPr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62775" y="225275"/>
            <a:ext cx="6303000" cy="4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Maestros, familias, estudiantes: juntos por el éxito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